
<file path=[Content_Types].xml><?xml version="1.0" encoding="utf-8"?>
<Types xmlns="http://schemas.openxmlformats.org/package/2006/content-types">
  <Default Extension="xml" ContentType="application/xml"/>
  <Default Extension="bin" ContentType="application/vnd.openxmlformats-officedocument.oleObject"/>
  <Default Extension="jpeg" ContentType="image/jpeg"/>
  <Default Extension="rels" ContentType="application/vnd.openxmlformats-package.relationships+xml"/>
  <Default Extension="vml" ContentType="application/vnd.openxmlformats-officedocument.vmlDrawing"/>
  <Default Extension="wav" ContentType="audio/wav"/>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49" r:id="rId1"/>
  </p:sldMasterIdLst>
  <p:notesMasterIdLst>
    <p:notesMasterId r:id="rId36"/>
  </p:notesMasterIdLst>
  <p:sldIdLst>
    <p:sldId id="263" r:id="rId2"/>
    <p:sldId id="337" r:id="rId3"/>
    <p:sldId id="327" r:id="rId4"/>
    <p:sldId id="264" r:id="rId5"/>
    <p:sldId id="322" r:id="rId6"/>
    <p:sldId id="323" r:id="rId7"/>
    <p:sldId id="319" r:id="rId8"/>
    <p:sldId id="328" r:id="rId9"/>
    <p:sldId id="329" r:id="rId10"/>
    <p:sldId id="324" r:id="rId11"/>
    <p:sldId id="318" r:id="rId12"/>
    <p:sldId id="325" r:id="rId13"/>
    <p:sldId id="326" r:id="rId14"/>
    <p:sldId id="317" r:id="rId15"/>
    <p:sldId id="330" r:id="rId16"/>
    <p:sldId id="320" r:id="rId17"/>
    <p:sldId id="321" r:id="rId18"/>
    <p:sldId id="307" r:id="rId19"/>
    <p:sldId id="306" r:id="rId20"/>
    <p:sldId id="308" r:id="rId21"/>
    <p:sldId id="336" r:id="rId22"/>
    <p:sldId id="331" r:id="rId23"/>
    <p:sldId id="309" r:id="rId24"/>
    <p:sldId id="260" r:id="rId25"/>
    <p:sldId id="305" r:id="rId26"/>
    <p:sldId id="261" r:id="rId27"/>
    <p:sldId id="310" r:id="rId28"/>
    <p:sldId id="311" r:id="rId29"/>
    <p:sldId id="312" r:id="rId30"/>
    <p:sldId id="313" r:id="rId31"/>
    <p:sldId id="332" r:id="rId32"/>
    <p:sldId id="333" r:id="rId33"/>
    <p:sldId id="334" r:id="rId34"/>
    <p:sldId id="335" r:id="rId35"/>
  </p:sldIdLst>
  <p:sldSz cx="9144000" cy="6858000" type="screen4x3"/>
  <p:notesSz cx="6858000" cy="9144000"/>
  <p:defaultTextStyle>
    <a:defPPr>
      <a:defRPr lang="it-IT"/>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CC"/>
    <a:srgbClr val="66FF66"/>
    <a:srgbClr val="FF66FF"/>
    <a:srgbClr val="FFFFFF"/>
    <a:srgbClr val="000099"/>
    <a:srgbClr val="FFFF00"/>
    <a:srgbClr val="0066FF"/>
    <a:srgbClr val="FF99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97" autoAdjust="0"/>
    <p:restoredTop sz="87097" autoAdjust="0"/>
  </p:normalViewPr>
  <p:slideViewPr>
    <p:cSldViewPr>
      <p:cViewPr varScale="1">
        <p:scale>
          <a:sx n="52" d="100"/>
          <a:sy n="52" d="100"/>
        </p:scale>
        <p:origin x="1200" y="1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3" d="100"/>
          <a:sy n="43" d="100"/>
        </p:scale>
        <p:origin x="-1422"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notesMaster" Target="notesMasters/notesMaster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presProps" Target="presProps.xml"/><Relationship Id="rId38" Type="http://schemas.openxmlformats.org/officeDocument/2006/relationships/viewProps" Target="viewProps.xml"/><Relationship Id="rId39" Type="http://schemas.openxmlformats.org/officeDocument/2006/relationships/theme" Target="theme/theme1.xml"/><Relationship Id="rId4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it-IT"/>
          </a:p>
        </p:txBody>
      </p:sp>
      <p:sp>
        <p:nvSpPr>
          <p:cNvPr id="7171"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it-IT"/>
          </a:p>
        </p:txBody>
      </p:sp>
      <p:sp>
        <p:nvSpPr>
          <p:cNvPr id="717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7173"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p>
        </p:txBody>
      </p:sp>
      <p:sp>
        <p:nvSpPr>
          <p:cNvPr id="7174"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it-IT"/>
          </a:p>
        </p:txBody>
      </p:sp>
      <p:sp>
        <p:nvSpPr>
          <p:cNvPr id="7175"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E1F557D7-9E8C-46BC-B770-6120D4D1A35A}" type="slidenum">
              <a:rPr lang="it-IT"/>
              <a:pPr/>
              <a:t>‹#›</a:t>
            </a:fld>
            <a:endParaRPr lang="it-IT"/>
          </a:p>
        </p:txBody>
      </p:sp>
    </p:spTree>
    <p:extLst>
      <p:ext uri="{BB962C8B-B14F-4D97-AF65-F5344CB8AC3E}">
        <p14:creationId xmlns:p14="http://schemas.microsoft.com/office/powerpoint/2010/main" val="320295148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FDBE7EF-F5F9-4C6C-B3AB-4D8379708273}" type="slidenum">
              <a:rPr lang="it-IT"/>
              <a:pPr/>
              <a:t>1</a:t>
            </a:fld>
            <a:endParaRPr lang="it-IT"/>
          </a:p>
        </p:txBody>
      </p:sp>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p:txBody>
          <a:bodyPr/>
          <a:lstStyle/>
          <a:p>
            <a:endParaRPr lang="en-GB"/>
          </a:p>
        </p:txBody>
      </p:sp>
    </p:spTree>
    <p:extLst>
      <p:ext uri="{BB962C8B-B14F-4D97-AF65-F5344CB8AC3E}">
        <p14:creationId xmlns:p14="http://schemas.microsoft.com/office/powerpoint/2010/main" val="6594818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0F398CA-E50F-48B7-A982-AF2E290F51C8}" type="slidenum">
              <a:rPr lang="it-IT"/>
              <a:pPr/>
              <a:t>18</a:t>
            </a:fld>
            <a:endParaRPr lang="it-IT"/>
          </a:p>
        </p:txBody>
      </p:sp>
      <p:sp>
        <p:nvSpPr>
          <p:cNvPr id="70658" name="Rectangle 2"/>
          <p:cNvSpPr>
            <a:spLocks noGrp="1" noRot="1" noChangeAspect="1" noChangeArrowheads="1" noTextEdit="1"/>
          </p:cNvSpPr>
          <p:nvPr>
            <p:ph type="sldImg"/>
          </p:nvPr>
        </p:nvSpPr>
        <p:spPr>
          <a:ln/>
        </p:spPr>
      </p:sp>
      <p:sp>
        <p:nvSpPr>
          <p:cNvPr id="70659" name="Rectangle 3"/>
          <p:cNvSpPr>
            <a:spLocks noGrp="1" noChangeArrowheads="1"/>
          </p:cNvSpPr>
          <p:nvPr>
            <p:ph type="body" idx="1"/>
          </p:nvPr>
        </p:nvSpPr>
        <p:spPr/>
        <p:txBody>
          <a:bodyPr/>
          <a:lstStyle/>
          <a:p>
            <a:endParaRPr lang="en-GB"/>
          </a:p>
        </p:txBody>
      </p:sp>
    </p:spTree>
    <p:extLst>
      <p:ext uri="{BB962C8B-B14F-4D97-AF65-F5344CB8AC3E}">
        <p14:creationId xmlns:p14="http://schemas.microsoft.com/office/powerpoint/2010/main" val="25214223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00B4A44-6684-4916-90EB-62D3AC7BCBBF}" type="slidenum">
              <a:rPr lang="it-IT"/>
              <a:pPr/>
              <a:t>19</a:t>
            </a:fld>
            <a:endParaRPr lang="it-IT"/>
          </a:p>
        </p:txBody>
      </p:sp>
      <p:sp>
        <p:nvSpPr>
          <p:cNvPr id="68610" name="Rectangle 2"/>
          <p:cNvSpPr>
            <a:spLocks noGrp="1" noRot="1" noChangeAspect="1" noChangeArrowheads="1" noTextEdit="1"/>
          </p:cNvSpPr>
          <p:nvPr>
            <p:ph type="sldImg"/>
          </p:nvPr>
        </p:nvSpPr>
        <p:spPr>
          <a:ln/>
        </p:spPr>
      </p:sp>
      <p:sp>
        <p:nvSpPr>
          <p:cNvPr id="68611" name="Rectangle 3"/>
          <p:cNvSpPr>
            <a:spLocks noGrp="1" noChangeArrowheads="1"/>
          </p:cNvSpPr>
          <p:nvPr>
            <p:ph type="body" idx="1"/>
          </p:nvPr>
        </p:nvSpPr>
        <p:spPr/>
        <p:txBody>
          <a:bodyPr/>
          <a:lstStyle/>
          <a:p>
            <a:endParaRPr lang="en-GB"/>
          </a:p>
        </p:txBody>
      </p:sp>
    </p:spTree>
    <p:extLst>
      <p:ext uri="{BB962C8B-B14F-4D97-AF65-F5344CB8AC3E}">
        <p14:creationId xmlns:p14="http://schemas.microsoft.com/office/powerpoint/2010/main" val="13839379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ADD1BE4-901C-4A93-95C4-05A32F7D66E9}" type="slidenum">
              <a:rPr lang="it-IT"/>
              <a:pPr/>
              <a:t>20</a:t>
            </a:fld>
            <a:endParaRPr lang="it-IT"/>
          </a:p>
        </p:txBody>
      </p:sp>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p:txBody>
          <a:bodyPr/>
          <a:lstStyle/>
          <a:p>
            <a:endParaRPr lang="en-GB"/>
          </a:p>
        </p:txBody>
      </p:sp>
    </p:spTree>
    <p:extLst>
      <p:ext uri="{BB962C8B-B14F-4D97-AF65-F5344CB8AC3E}">
        <p14:creationId xmlns:p14="http://schemas.microsoft.com/office/powerpoint/2010/main" val="35536683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ADD1BE4-901C-4A93-95C4-05A32F7D66E9}" type="slidenum">
              <a:rPr lang="it-IT"/>
              <a:pPr/>
              <a:t>21</a:t>
            </a:fld>
            <a:endParaRPr lang="it-IT"/>
          </a:p>
        </p:txBody>
      </p:sp>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p:txBody>
          <a:bodyPr/>
          <a:lstStyle/>
          <a:p>
            <a:endParaRPr lang="en-GB"/>
          </a:p>
        </p:txBody>
      </p:sp>
    </p:spTree>
    <p:extLst>
      <p:ext uri="{BB962C8B-B14F-4D97-AF65-F5344CB8AC3E}">
        <p14:creationId xmlns:p14="http://schemas.microsoft.com/office/powerpoint/2010/main" val="10829311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ADD1BE4-901C-4A93-95C4-05A32F7D66E9}" type="slidenum">
              <a:rPr lang="it-IT"/>
              <a:pPr/>
              <a:t>22</a:t>
            </a:fld>
            <a:endParaRPr lang="it-IT"/>
          </a:p>
        </p:txBody>
      </p:sp>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p:txBody>
          <a:bodyPr/>
          <a:lstStyle/>
          <a:p>
            <a:endParaRPr lang="en-GB"/>
          </a:p>
        </p:txBody>
      </p:sp>
    </p:spTree>
    <p:extLst>
      <p:ext uri="{BB962C8B-B14F-4D97-AF65-F5344CB8AC3E}">
        <p14:creationId xmlns:p14="http://schemas.microsoft.com/office/powerpoint/2010/main" val="22561954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BA1B0FC-3C2B-4AD2-B811-79C16FE7F70B}" type="slidenum">
              <a:rPr lang="it-IT"/>
              <a:pPr/>
              <a:t>23</a:t>
            </a:fld>
            <a:endParaRPr lang="it-IT"/>
          </a:p>
        </p:txBody>
      </p:sp>
      <p:sp>
        <p:nvSpPr>
          <p:cNvPr id="74754" name="Rectangle 2"/>
          <p:cNvSpPr>
            <a:spLocks noGrp="1" noRot="1" noChangeAspect="1" noChangeArrowheads="1" noTextEdit="1"/>
          </p:cNvSpPr>
          <p:nvPr>
            <p:ph type="sldImg"/>
          </p:nvPr>
        </p:nvSpPr>
        <p:spPr>
          <a:ln/>
        </p:spPr>
      </p:sp>
      <p:sp>
        <p:nvSpPr>
          <p:cNvPr id="74755" name="Rectangle 3"/>
          <p:cNvSpPr>
            <a:spLocks noGrp="1" noChangeArrowheads="1"/>
          </p:cNvSpPr>
          <p:nvPr>
            <p:ph type="body" idx="1"/>
          </p:nvPr>
        </p:nvSpPr>
        <p:spPr/>
        <p:txBody>
          <a:bodyPr/>
          <a:lstStyle/>
          <a:p>
            <a:endParaRPr lang="en-GB"/>
          </a:p>
        </p:txBody>
      </p:sp>
    </p:spTree>
    <p:extLst>
      <p:ext uri="{BB962C8B-B14F-4D97-AF65-F5344CB8AC3E}">
        <p14:creationId xmlns:p14="http://schemas.microsoft.com/office/powerpoint/2010/main" val="4846314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EE59990-ABC1-457E-A0C6-6ED074F86473}" type="slidenum">
              <a:rPr lang="it-IT"/>
              <a:pPr/>
              <a:t>24</a:t>
            </a:fld>
            <a:endParaRPr lang="it-IT"/>
          </a:p>
        </p:txBody>
      </p:sp>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p:txBody>
          <a:bodyPr/>
          <a:lstStyle/>
          <a:p>
            <a:endParaRPr lang="en-GB"/>
          </a:p>
        </p:txBody>
      </p:sp>
    </p:spTree>
    <p:extLst>
      <p:ext uri="{BB962C8B-B14F-4D97-AF65-F5344CB8AC3E}">
        <p14:creationId xmlns:p14="http://schemas.microsoft.com/office/powerpoint/2010/main" val="7969159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8ACE09C-5330-4041-B7C2-F65B7E7D3397}" type="slidenum">
              <a:rPr lang="it-IT"/>
              <a:pPr/>
              <a:t>25</a:t>
            </a:fld>
            <a:endParaRPr lang="it-IT"/>
          </a:p>
        </p:txBody>
      </p:sp>
      <p:sp>
        <p:nvSpPr>
          <p:cNvPr id="66562" name="Rectangle 2"/>
          <p:cNvSpPr>
            <a:spLocks noGrp="1" noRot="1" noChangeAspect="1" noChangeArrowheads="1" noTextEdit="1"/>
          </p:cNvSpPr>
          <p:nvPr>
            <p:ph type="sldImg"/>
          </p:nvPr>
        </p:nvSpPr>
        <p:spPr>
          <a:ln/>
        </p:spPr>
      </p:sp>
      <p:sp>
        <p:nvSpPr>
          <p:cNvPr id="66563" name="Rectangle 3"/>
          <p:cNvSpPr>
            <a:spLocks noGrp="1" noChangeArrowheads="1"/>
          </p:cNvSpPr>
          <p:nvPr>
            <p:ph type="body" idx="1"/>
          </p:nvPr>
        </p:nvSpPr>
        <p:spPr/>
        <p:txBody>
          <a:bodyPr/>
          <a:lstStyle/>
          <a:p>
            <a:endParaRPr lang="en-GB"/>
          </a:p>
        </p:txBody>
      </p:sp>
    </p:spTree>
    <p:extLst>
      <p:ext uri="{BB962C8B-B14F-4D97-AF65-F5344CB8AC3E}">
        <p14:creationId xmlns:p14="http://schemas.microsoft.com/office/powerpoint/2010/main" val="11540439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19458" name="Rectangle 1026"/>
          <p:cNvSpPr>
            <a:spLocks noGrp="1" noChangeArrowheads="1"/>
          </p:cNvSpPr>
          <p:nvPr>
            <p:ph type="ctrTitle"/>
          </p:nvPr>
        </p:nvSpPr>
        <p:spPr>
          <a:xfrm>
            <a:off x="457200" y="609600"/>
            <a:ext cx="8178800" cy="1295400"/>
          </a:xfrm>
        </p:spPr>
        <p:txBody>
          <a:bodyPr/>
          <a:lstStyle>
            <a:lvl1pPr>
              <a:defRPr/>
            </a:lvl1pPr>
          </a:lstStyle>
          <a:p>
            <a:pPr lvl="0"/>
            <a:r>
              <a:rPr lang="it-IT" noProof="0" smtClean="0"/>
              <a:t>Fare clic per modificare lo stile del titolo dello schema</a:t>
            </a:r>
          </a:p>
        </p:txBody>
      </p:sp>
      <p:sp>
        <p:nvSpPr>
          <p:cNvPr id="19459" name="Rectangle 1027"/>
          <p:cNvSpPr>
            <a:spLocks noGrp="1" noChangeArrowheads="1"/>
          </p:cNvSpPr>
          <p:nvPr>
            <p:ph type="subTitle" idx="1"/>
          </p:nvPr>
        </p:nvSpPr>
        <p:spPr>
          <a:xfrm>
            <a:off x="2133600" y="3886200"/>
            <a:ext cx="6400800" cy="1771650"/>
          </a:xfrm>
        </p:spPr>
        <p:txBody>
          <a:bodyPr/>
          <a:lstStyle>
            <a:lvl1pPr marL="0" indent="0">
              <a:buFont typeface="Monotype Sorts" pitchFamily="2" charset="2"/>
              <a:buNone/>
              <a:defRPr>
                <a:latin typeface="Arial Black" pitchFamily="34" charset="0"/>
              </a:defRPr>
            </a:lvl1pPr>
          </a:lstStyle>
          <a:p>
            <a:pPr lvl="0"/>
            <a:r>
              <a:rPr lang="it-IT" noProof="0" smtClean="0"/>
              <a:t>Fare clic per modificare lo stile del sottotitolo dello schema</a:t>
            </a:r>
          </a:p>
        </p:txBody>
      </p:sp>
      <p:sp>
        <p:nvSpPr>
          <p:cNvPr id="19460" name="Rectangle 1028"/>
          <p:cNvSpPr>
            <a:spLocks noGrp="1" noChangeArrowheads="1"/>
          </p:cNvSpPr>
          <p:nvPr>
            <p:ph type="dt" sz="half" idx="2"/>
          </p:nvPr>
        </p:nvSpPr>
        <p:spPr>
          <a:xfrm>
            <a:off x="711200" y="6229350"/>
            <a:ext cx="1930400" cy="514350"/>
          </a:xfrm>
        </p:spPr>
        <p:txBody>
          <a:bodyPr/>
          <a:lstStyle>
            <a:lvl1pPr>
              <a:defRPr>
                <a:solidFill>
                  <a:srgbClr val="5E574E"/>
                </a:solidFill>
              </a:defRPr>
            </a:lvl1pPr>
          </a:lstStyle>
          <a:p>
            <a:endParaRPr lang="it-IT"/>
          </a:p>
        </p:txBody>
      </p:sp>
      <p:sp>
        <p:nvSpPr>
          <p:cNvPr id="19461" name="Rectangle 1029"/>
          <p:cNvSpPr>
            <a:spLocks noGrp="1" noChangeArrowheads="1"/>
          </p:cNvSpPr>
          <p:nvPr>
            <p:ph type="ftr" sz="quarter" idx="3"/>
          </p:nvPr>
        </p:nvSpPr>
        <p:spPr>
          <a:xfrm>
            <a:off x="3149600" y="6229350"/>
            <a:ext cx="2844800" cy="514350"/>
          </a:xfrm>
        </p:spPr>
        <p:txBody>
          <a:bodyPr/>
          <a:lstStyle>
            <a:lvl1pPr>
              <a:defRPr>
                <a:solidFill>
                  <a:srgbClr val="5E574E"/>
                </a:solidFill>
              </a:defRPr>
            </a:lvl1pPr>
          </a:lstStyle>
          <a:p>
            <a:endParaRPr lang="it-IT"/>
          </a:p>
        </p:txBody>
      </p:sp>
      <p:sp>
        <p:nvSpPr>
          <p:cNvPr id="19462" name="Rectangle 1030"/>
          <p:cNvSpPr>
            <a:spLocks noGrp="1" noChangeArrowheads="1"/>
          </p:cNvSpPr>
          <p:nvPr>
            <p:ph type="sldNum" sz="quarter" idx="4"/>
          </p:nvPr>
        </p:nvSpPr>
        <p:spPr>
          <a:xfrm>
            <a:off x="6604000" y="6229350"/>
            <a:ext cx="1828800" cy="514350"/>
          </a:xfrm>
        </p:spPr>
        <p:txBody>
          <a:bodyPr/>
          <a:lstStyle>
            <a:lvl1pPr>
              <a:defRPr>
                <a:solidFill>
                  <a:srgbClr val="5E574E"/>
                </a:solidFill>
              </a:defRPr>
            </a:lvl1pPr>
          </a:lstStyle>
          <a:p>
            <a:fld id="{007BA4C1-AF18-4588-9866-C8531C7BB7BB}" type="slidenum">
              <a:rPr lang="it-IT"/>
              <a:pPr/>
              <a:t>‹#›</a:t>
            </a:fld>
            <a:endParaRPr lang="it-IT"/>
          </a:p>
        </p:txBody>
      </p:sp>
      <p:pic>
        <p:nvPicPr>
          <p:cNvPr id="19463" name="Picture 1031" descr="paint"/>
          <p:cNvPicPr>
            <a:picLocks noChangeAspect="1" noChangeArrowheads="1"/>
          </p:cNvPicPr>
          <p:nvPr/>
        </p:nvPicPr>
        <p:blipFill>
          <a:blip r:embed="rId2" cstate="print">
            <a:clrChange>
              <a:clrFrom>
                <a:srgbClr val="C0C0C0"/>
              </a:clrFrom>
              <a:clrTo>
                <a:srgbClr val="C0C0C0">
                  <a:alpha val="0"/>
                </a:srgbClr>
              </a:clrTo>
            </a:clrChange>
            <a:extLst>
              <a:ext uri="{28A0092B-C50C-407E-A947-70E740481C1C}">
                <a14:useLocalDpi xmlns:a14="http://schemas.microsoft.com/office/drawing/2010/main" val="0"/>
              </a:ext>
            </a:extLst>
          </a:blip>
          <a:srcRect/>
          <a:stretch>
            <a:fillRect/>
          </a:stretch>
        </p:blipFill>
        <p:spPr bwMode="auto">
          <a:xfrm>
            <a:off x="914400" y="1828800"/>
            <a:ext cx="8229600" cy="384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endParaRPr lang="it-IT"/>
          </a:p>
        </p:txBody>
      </p:sp>
      <p:sp>
        <p:nvSpPr>
          <p:cNvPr id="5" name="Segnaposto piè di pagina 4"/>
          <p:cNvSpPr>
            <a:spLocks noGrp="1"/>
          </p:cNvSpPr>
          <p:nvPr>
            <p:ph type="ftr" sz="quarter" idx="11"/>
          </p:nvPr>
        </p:nvSpPr>
        <p:spPr/>
        <p:txBody>
          <a:bodyPr/>
          <a:lstStyle>
            <a:lvl1pPr>
              <a:defRPr/>
            </a:lvl1pPr>
          </a:lstStyle>
          <a:p>
            <a:endParaRPr lang="it-IT"/>
          </a:p>
        </p:txBody>
      </p:sp>
      <p:sp>
        <p:nvSpPr>
          <p:cNvPr id="6" name="Segnaposto numero diapositiva 5"/>
          <p:cNvSpPr>
            <a:spLocks noGrp="1"/>
          </p:cNvSpPr>
          <p:nvPr>
            <p:ph type="sldNum" sz="quarter" idx="12"/>
          </p:nvPr>
        </p:nvSpPr>
        <p:spPr/>
        <p:txBody>
          <a:bodyPr/>
          <a:lstStyle>
            <a:lvl1pPr>
              <a:defRPr/>
            </a:lvl1pPr>
          </a:lstStyle>
          <a:p>
            <a:fld id="{59E3AE9C-E9EA-4DAB-944A-B63B5009E8E5}" type="slidenum">
              <a:rPr lang="it-IT"/>
              <a:pPr/>
              <a:t>‹#›</a:t>
            </a:fld>
            <a:endParaRPr lang="it-IT"/>
          </a:p>
        </p:txBody>
      </p:sp>
    </p:spTree>
    <p:extLst>
      <p:ext uri="{BB962C8B-B14F-4D97-AF65-F5344CB8AC3E}">
        <p14:creationId xmlns:p14="http://schemas.microsoft.com/office/powerpoint/2010/main" val="38862556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73850" y="228600"/>
            <a:ext cx="2089150" cy="5829300"/>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06400" y="228600"/>
            <a:ext cx="6115050" cy="5829300"/>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endParaRPr lang="it-IT"/>
          </a:p>
        </p:txBody>
      </p:sp>
      <p:sp>
        <p:nvSpPr>
          <p:cNvPr id="5" name="Segnaposto piè di pagina 4"/>
          <p:cNvSpPr>
            <a:spLocks noGrp="1"/>
          </p:cNvSpPr>
          <p:nvPr>
            <p:ph type="ftr" sz="quarter" idx="11"/>
          </p:nvPr>
        </p:nvSpPr>
        <p:spPr/>
        <p:txBody>
          <a:bodyPr/>
          <a:lstStyle>
            <a:lvl1pPr>
              <a:defRPr/>
            </a:lvl1pPr>
          </a:lstStyle>
          <a:p>
            <a:endParaRPr lang="it-IT"/>
          </a:p>
        </p:txBody>
      </p:sp>
      <p:sp>
        <p:nvSpPr>
          <p:cNvPr id="6" name="Segnaposto numero diapositiva 5"/>
          <p:cNvSpPr>
            <a:spLocks noGrp="1"/>
          </p:cNvSpPr>
          <p:nvPr>
            <p:ph type="sldNum" sz="quarter" idx="12"/>
          </p:nvPr>
        </p:nvSpPr>
        <p:spPr/>
        <p:txBody>
          <a:bodyPr/>
          <a:lstStyle>
            <a:lvl1pPr>
              <a:defRPr/>
            </a:lvl1pPr>
          </a:lstStyle>
          <a:p>
            <a:fld id="{E63DA005-510B-4CBF-97B9-6F21C950B4BF}" type="slidenum">
              <a:rPr lang="it-IT"/>
              <a:pPr/>
              <a:t>‹#›</a:t>
            </a:fld>
            <a:endParaRPr lang="it-IT"/>
          </a:p>
        </p:txBody>
      </p:sp>
    </p:spTree>
    <p:extLst>
      <p:ext uri="{BB962C8B-B14F-4D97-AF65-F5344CB8AC3E}">
        <p14:creationId xmlns:p14="http://schemas.microsoft.com/office/powerpoint/2010/main" val="20320641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endParaRPr lang="it-IT"/>
          </a:p>
        </p:txBody>
      </p:sp>
      <p:sp>
        <p:nvSpPr>
          <p:cNvPr id="5" name="Segnaposto piè di pagina 4"/>
          <p:cNvSpPr>
            <a:spLocks noGrp="1"/>
          </p:cNvSpPr>
          <p:nvPr>
            <p:ph type="ftr" sz="quarter" idx="11"/>
          </p:nvPr>
        </p:nvSpPr>
        <p:spPr/>
        <p:txBody>
          <a:bodyPr/>
          <a:lstStyle>
            <a:lvl1pPr>
              <a:defRPr/>
            </a:lvl1pPr>
          </a:lstStyle>
          <a:p>
            <a:endParaRPr lang="it-IT"/>
          </a:p>
        </p:txBody>
      </p:sp>
      <p:sp>
        <p:nvSpPr>
          <p:cNvPr id="6" name="Segnaposto numero diapositiva 5"/>
          <p:cNvSpPr>
            <a:spLocks noGrp="1"/>
          </p:cNvSpPr>
          <p:nvPr>
            <p:ph type="sldNum" sz="quarter" idx="12"/>
          </p:nvPr>
        </p:nvSpPr>
        <p:spPr/>
        <p:txBody>
          <a:bodyPr/>
          <a:lstStyle>
            <a:lvl1pPr>
              <a:defRPr/>
            </a:lvl1pPr>
          </a:lstStyle>
          <a:p>
            <a:fld id="{74F650F6-276C-487D-A5FD-E1ADCC0DC6FF}" type="slidenum">
              <a:rPr lang="it-IT"/>
              <a:pPr/>
              <a:t>‹#›</a:t>
            </a:fld>
            <a:endParaRPr lang="it-IT"/>
          </a:p>
        </p:txBody>
      </p:sp>
    </p:spTree>
    <p:extLst>
      <p:ext uri="{BB962C8B-B14F-4D97-AF65-F5344CB8AC3E}">
        <p14:creationId xmlns:p14="http://schemas.microsoft.com/office/powerpoint/2010/main" val="12750654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lvl1pPr>
              <a:defRPr/>
            </a:lvl1pPr>
          </a:lstStyle>
          <a:p>
            <a:endParaRPr lang="it-IT"/>
          </a:p>
        </p:txBody>
      </p:sp>
      <p:sp>
        <p:nvSpPr>
          <p:cNvPr id="5" name="Segnaposto piè di pagina 4"/>
          <p:cNvSpPr>
            <a:spLocks noGrp="1"/>
          </p:cNvSpPr>
          <p:nvPr>
            <p:ph type="ftr" sz="quarter" idx="11"/>
          </p:nvPr>
        </p:nvSpPr>
        <p:spPr/>
        <p:txBody>
          <a:bodyPr/>
          <a:lstStyle>
            <a:lvl1pPr>
              <a:defRPr/>
            </a:lvl1pPr>
          </a:lstStyle>
          <a:p>
            <a:endParaRPr lang="it-IT"/>
          </a:p>
        </p:txBody>
      </p:sp>
      <p:sp>
        <p:nvSpPr>
          <p:cNvPr id="6" name="Segnaposto numero diapositiva 5"/>
          <p:cNvSpPr>
            <a:spLocks noGrp="1"/>
          </p:cNvSpPr>
          <p:nvPr>
            <p:ph type="sldNum" sz="quarter" idx="12"/>
          </p:nvPr>
        </p:nvSpPr>
        <p:spPr/>
        <p:txBody>
          <a:bodyPr/>
          <a:lstStyle>
            <a:lvl1pPr>
              <a:defRPr/>
            </a:lvl1pPr>
          </a:lstStyle>
          <a:p>
            <a:fld id="{D1051FED-AD8D-45A6-9A71-2C4EA6D4AB21}" type="slidenum">
              <a:rPr lang="it-IT"/>
              <a:pPr/>
              <a:t>‹#›</a:t>
            </a:fld>
            <a:endParaRPr lang="it-IT"/>
          </a:p>
        </p:txBody>
      </p:sp>
    </p:spTree>
    <p:extLst>
      <p:ext uri="{BB962C8B-B14F-4D97-AF65-F5344CB8AC3E}">
        <p14:creationId xmlns:p14="http://schemas.microsoft.com/office/powerpoint/2010/main" val="3076485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885950"/>
            <a:ext cx="4013200" cy="41719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22800" y="1885950"/>
            <a:ext cx="4013200" cy="41719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lvl1pPr>
              <a:defRPr/>
            </a:lvl1pPr>
          </a:lstStyle>
          <a:p>
            <a:endParaRPr lang="it-IT"/>
          </a:p>
        </p:txBody>
      </p:sp>
      <p:sp>
        <p:nvSpPr>
          <p:cNvPr id="6" name="Segnaposto piè di pagina 5"/>
          <p:cNvSpPr>
            <a:spLocks noGrp="1"/>
          </p:cNvSpPr>
          <p:nvPr>
            <p:ph type="ftr" sz="quarter" idx="11"/>
          </p:nvPr>
        </p:nvSpPr>
        <p:spPr/>
        <p:txBody>
          <a:bodyPr/>
          <a:lstStyle>
            <a:lvl1pPr>
              <a:defRPr/>
            </a:lvl1pPr>
          </a:lstStyle>
          <a:p>
            <a:endParaRPr lang="it-IT"/>
          </a:p>
        </p:txBody>
      </p:sp>
      <p:sp>
        <p:nvSpPr>
          <p:cNvPr id="7" name="Segnaposto numero diapositiva 6"/>
          <p:cNvSpPr>
            <a:spLocks noGrp="1"/>
          </p:cNvSpPr>
          <p:nvPr>
            <p:ph type="sldNum" sz="quarter" idx="12"/>
          </p:nvPr>
        </p:nvSpPr>
        <p:spPr/>
        <p:txBody>
          <a:bodyPr/>
          <a:lstStyle>
            <a:lvl1pPr>
              <a:defRPr/>
            </a:lvl1pPr>
          </a:lstStyle>
          <a:p>
            <a:fld id="{CA693AC0-D329-4AB8-A92A-AADA8476F42B}" type="slidenum">
              <a:rPr lang="it-IT"/>
              <a:pPr/>
              <a:t>‹#›</a:t>
            </a:fld>
            <a:endParaRPr lang="it-IT"/>
          </a:p>
        </p:txBody>
      </p:sp>
    </p:spTree>
    <p:extLst>
      <p:ext uri="{BB962C8B-B14F-4D97-AF65-F5344CB8AC3E}">
        <p14:creationId xmlns:p14="http://schemas.microsoft.com/office/powerpoint/2010/main" val="30296895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lvl1pPr>
              <a:defRPr/>
            </a:lvl1pPr>
          </a:lstStyle>
          <a:p>
            <a:endParaRPr lang="it-IT"/>
          </a:p>
        </p:txBody>
      </p:sp>
      <p:sp>
        <p:nvSpPr>
          <p:cNvPr id="8" name="Segnaposto piè di pagina 7"/>
          <p:cNvSpPr>
            <a:spLocks noGrp="1"/>
          </p:cNvSpPr>
          <p:nvPr>
            <p:ph type="ftr" sz="quarter" idx="11"/>
          </p:nvPr>
        </p:nvSpPr>
        <p:spPr/>
        <p:txBody>
          <a:bodyPr/>
          <a:lstStyle>
            <a:lvl1pPr>
              <a:defRPr/>
            </a:lvl1pPr>
          </a:lstStyle>
          <a:p>
            <a:endParaRPr lang="it-IT"/>
          </a:p>
        </p:txBody>
      </p:sp>
      <p:sp>
        <p:nvSpPr>
          <p:cNvPr id="9" name="Segnaposto numero diapositiva 8"/>
          <p:cNvSpPr>
            <a:spLocks noGrp="1"/>
          </p:cNvSpPr>
          <p:nvPr>
            <p:ph type="sldNum" sz="quarter" idx="12"/>
          </p:nvPr>
        </p:nvSpPr>
        <p:spPr/>
        <p:txBody>
          <a:bodyPr/>
          <a:lstStyle>
            <a:lvl1pPr>
              <a:defRPr/>
            </a:lvl1pPr>
          </a:lstStyle>
          <a:p>
            <a:fld id="{0B3D0725-D37F-4800-B2E6-E8C5C1B46AEB}" type="slidenum">
              <a:rPr lang="it-IT"/>
              <a:pPr/>
              <a:t>‹#›</a:t>
            </a:fld>
            <a:endParaRPr lang="it-IT"/>
          </a:p>
        </p:txBody>
      </p:sp>
    </p:spTree>
    <p:extLst>
      <p:ext uri="{BB962C8B-B14F-4D97-AF65-F5344CB8AC3E}">
        <p14:creationId xmlns:p14="http://schemas.microsoft.com/office/powerpoint/2010/main" val="29431036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lvl1pPr>
              <a:defRPr/>
            </a:lvl1pPr>
          </a:lstStyle>
          <a:p>
            <a:endParaRPr lang="it-IT"/>
          </a:p>
        </p:txBody>
      </p:sp>
      <p:sp>
        <p:nvSpPr>
          <p:cNvPr id="4" name="Segnaposto piè di pagina 3"/>
          <p:cNvSpPr>
            <a:spLocks noGrp="1"/>
          </p:cNvSpPr>
          <p:nvPr>
            <p:ph type="ftr" sz="quarter" idx="11"/>
          </p:nvPr>
        </p:nvSpPr>
        <p:spPr/>
        <p:txBody>
          <a:bodyPr/>
          <a:lstStyle>
            <a:lvl1pPr>
              <a:defRPr/>
            </a:lvl1pPr>
          </a:lstStyle>
          <a:p>
            <a:endParaRPr lang="it-IT"/>
          </a:p>
        </p:txBody>
      </p:sp>
      <p:sp>
        <p:nvSpPr>
          <p:cNvPr id="5" name="Segnaposto numero diapositiva 4"/>
          <p:cNvSpPr>
            <a:spLocks noGrp="1"/>
          </p:cNvSpPr>
          <p:nvPr>
            <p:ph type="sldNum" sz="quarter" idx="12"/>
          </p:nvPr>
        </p:nvSpPr>
        <p:spPr/>
        <p:txBody>
          <a:bodyPr/>
          <a:lstStyle>
            <a:lvl1pPr>
              <a:defRPr/>
            </a:lvl1pPr>
          </a:lstStyle>
          <a:p>
            <a:fld id="{0BB246D1-689D-430C-A38F-453694C571A6}" type="slidenum">
              <a:rPr lang="it-IT"/>
              <a:pPr/>
              <a:t>‹#›</a:t>
            </a:fld>
            <a:endParaRPr lang="it-IT"/>
          </a:p>
        </p:txBody>
      </p:sp>
    </p:spTree>
    <p:extLst>
      <p:ext uri="{BB962C8B-B14F-4D97-AF65-F5344CB8AC3E}">
        <p14:creationId xmlns:p14="http://schemas.microsoft.com/office/powerpoint/2010/main" val="7173917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lvl1pPr>
              <a:defRPr/>
            </a:lvl1pPr>
          </a:lstStyle>
          <a:p>
            <a:endParaRPr lang="it-IT"/>
          </a:p>
        </p:txBody>
      </p:sp>
      <p:sp>
        <p:nvSpPr>
          <p:cNvPr id="3" name="Segnaposto piè di pagina 2"/>
          <p:cNvSpPr>
            <a:spLocks noGrp="1"/>
          </p:cNvSpPr>
          <p:nvPr>
            <p:ph type="ftr" sz="quarter" idx="11"/>
          </p:nvPr>
        </p:nvSpPr>
        <p:spPr/>
        <p:txBody>
          <a:bodyPr/>
          <a:lstStyle>
            <a:lvl1pPr>
              <a:defRPr/>
            </a:lvl1pPr>
          </a:lstStyle>
          <a:p>
            <a:endParaRPr lang="it-IT"/>
          </a:p>
        </p:txBody>
      </p:sp>
      <p:sp>
        <p:nvSpPr>
          <p:cNvPr id="4" name="Segnaposto numero diapositiva 3"/>
          <p:cNvSpPr>
            <a:spLocks noGrp="1"/>
          </p:cNvSpPr>
          <p:nvPr>
            <p:ph type="sldNum" sz="quarter" idx="12"/>
          </p:nvPr>
        </p:nvSpPr>
        <p:spPr/>
        <p:txBody>
          <a:bodyPr/>
          <a:lstStyle>
            <a:lvl1pPr>
              <a:defRPr/>
            </a:lvl1pPr>
          </a:lstStyle>
          <a:p>
            <a:fld id="{FB5E1ACA-70D9-4928-8CAF-5186548C8568}" type="slidenum">
              <a:rPr lang="it-IT"/>
              <a:pPr/>
              <a:t>‹#›</a:t>
            </a:fld>
            <a:endParaRPr lang="it-IT"/>
          </a:p>
        </p:txBody>
      </p:sp>
    </p:spTree>
    <p:extLst>
      <p:ext uri="{BB962C8B-B14F-4D97-AF65-F5344CB8AC3E}">
        <p14:creationId xmlns:p14="http://schemas.microsoft.com/office/powerpoint/2010/main" val="5121772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lvl1pPr>
              <a:defRPr/>
            </a:lvl1pPr>
          </a:lstStyle>
          <a:p>
            <a:endParaRPr lang="it-IT"/>
          </a:p>
        </p:txBody>
      </p:sp>
      <p:sp>
        <p:nvSpPr>
          <p:cNvPr id="6" name="Segnaposto piè di pagina 5"/>
          <p:cNvSpPr>
            <a:spLocks noGrp="1"/>
          </p:cNvSpPr>
          <p:nvPr>
            <p:ph type="ftr" sz="quarter" idx="11"/>
          </p:nvPr>
        </p:nvSpPr>
        <p:spPr/>
        <p:txBody>
          <a:bodyPr/>
          <a:lstStyle>
            <a:lvl1pPr>
              <a:defRPr/>
            </a:lvl1pPr>
          </a:lstStyle>
          <a:p>
            <a:endParaRPr lang="it-IT"/>
          </a:p>
        </p:txBody>
      </p:sp>
      <p:sp>
        <p:nvSpPr>
          <p:cNvPr id="7" name="Segnaposto numero diapositiva 6"/>
          <p:cNvSpPr>
            <a:spLocks noGrp="1"/>
          </p:cNvSpPr>
          <p:nvPr>
            <p:ph type="sldNum" sz="quarter" idx="12"/>
          </p:nvPr>
        </p:nvSpPr>
        <p:spPr/>
        <p:txBody>
          <a:bodyPr/>
          <a:lstStyle>
            <a:lvl1pPr>
              <a:defRPr/>
            </a:lvl1pPr>
          </a:lstStyle>
          <a:p>
            <a:fld id="{1121F439-0562-4425-8061-C414CB945BA2}" type="slidenum">
              <a:rPr lang="it-IT"/>
              <a:pPr/>
              <a:t>‹#›</a:t>
            </a:fld>
            <a:endParaRPr lang="it-IT"/>
          </a:p>
        </p:txBody>
      </p:sp>
    </p:spTree>
    <p:extLst>
      <p:ext uri="{BB962C8B-B14F-4D97-AF65-F5344CB8AC3E}">
        <p14:creationId xmlns:p14="http://schemas.microsoft.com/office/powerpoint/2010/main" val="2364540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lvl1pPr>
              <a:defRPr/>
            </a:lvl1pPr>
          </a:lstStyle>
          <a:p>
            <a:endParaRPr lang="it-IT"/>
          </a:p>
        </p:txBody>
      </p:sp>
      <p:sp>
        <p:nvSpPr>
          <p:cNvPr id="6" name="Segnaposto piè di pagina 5"/>
          <p:cNvSpPr>
            <a:spLocks noGrp="1"/>
          </p:cNvSpPr>
          <p:nvPr>
            <p:ph type="ftr" sz="quarter" idx="11"/>
          </p:nvPr>
        </p:nvSpPr>
        <p:spPr/>
        <p:txBody>
          <a:bodyPr/>
          <a:lstStyle>
            <a:lvl1pPr>
              <a:defRPr/>
            </a:lvl1pPr>
          </a:lstStyle>
          <a:p>
            <a:endParaRPr lang="it-IT"/>
          </a:p>
        </p:txBody>
      </p:sp>
      <p:sp>
        <p:nvSpPr>
          <p:cNvPr id="7" name="Segnaposto numero diapositiva 6"/>
          <p:cNvSpPr>
            <a:spLocks noGrp="1"/>
          </p:cNvSpPr>
          <p:nvPr>
            <p:ph type="sldNum" sz="quarter" idx="12"/>
          </p:nvPr>
        </p:nvSpPr>
        <p:spPr/>
        <p:txBody>
          <a:bodyPr/>
          <a:lstStyle>
            <a:lvl1pPr>
              <a:defRPr/>
            </a:lvl1pPr>
          </a:lstStyle>
          <a:p>
            <a:fld id="{881AEFF1-D989-4D9E-A2F6-FE0F3F749023}" type="slidenum">
              <a:rPr lang="it-IT"/>
              <a:pPr/>
              <a:t>‹#›</a:t>
            </a:fld>
            <a:endParaRPr lang="it-IT"/>
          </a:p>
        </p:txBody>
      </p:sp>
    </p:spTree>
    <p:extLst>
      <p:ext uri="{BB962C8B-B14F-4D97-AF65-F5344CB8AC3E}">
        <p14:creationId xmlns:p14="http://schemas.microsoft.com/office/powerpoint/2010/main" val="227036532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2"/>
        </a:solidFill>
        <a:effectLst>
          <a:outerShdw dist="107763" dir="2700000" algn="ctr" rotWithShape="0">
            <a:srgbClr val="000000"/>
          </a:outerShdw>
        </a:effectLst>
      </p:bgPr>
    </p:bg>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bwMode="auto">
          <a:xfrm>
            <a:off x="406400" y="228600"/>
            <a:ext cx="8356600" cy="114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it-IT" smtClean="0"/>
              <a:t>Fare clic per modificare lo stile del titolo dello schema</a:t>
            </a:r>
          </a:p>
        </p:txBody>
      </p:sp>
      <p:sp>
        <p:nvSpPr>
          <p:cNvPr id="18435" name="Rectangle 3"/>
          <p:cNvSpPr>
            <a:spLocks noGrp="1" noChangeArrowheads="1"/>
          </p:cNvSpPr>
          <p:nvPr>
            <p:ph type="body" idx="1"/>
          </p:nvPr>
        </p:nvSpPr>
        <p:spPr bwMode="auto">
          <a:xfrm>
            <a:off x="457200" y="1885950"/>
            <a:ext cx="8178800" cy="4171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p>
        </p:txBody>
      </p:sp>
      <p:sp>
        <p:nvSpPr>
          <p:cNvPr id="18436" name="Rectangle 4"/>
          <p:cNvSpPr>
            <a:spLocks noGrp="1" noChangeArrowheads="1"/>
          </p:cNvSpPr>
          <p:nvPr>
            <p:ph type="dt" sz="half" idx="2"/>
          </p:nvPr>
        </p:nvSpPr>
        <p:spPr bwMode="auto">
          <a:xfrm>
            <a:off x="431800" y="6229350"/>
            <a:ext cx="19050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b" anchorCtr="0" compatLnSpc="1">
            <a:prstTxWarp prst="textNoShape">
              <a:avLst/>
            </a:prstTxWarp>
          </a:bodyPr>
          <a:lstStyle>
            <a:lvl1pPr>
              <a:spcBef>
                <a:spcPct val="50000"/>
              </a:spcBef>
              <a:defRPr sz="1400">
                <a:solidFill>
                  <a:schemeClr val="bg2"/>
                </a:solidFill>
                <a:latin typeface="Arial" charset="0"/>
              </a:defRPr>
            </a:lvl1pPr>
          </a:lstStyle>
          <a:p>
            <a:endParaRPr lang="it-IT"/>
          </a:p>
        </p:txBody>
      </p:sp>
      <p:sp>
        <p:nvSpPr>
          <p:cNvPr id="18437" name="Rectangle 5"/>
          <p:cNvSpPr>
            <a:spLocks noGrp="1" noChangeArrowheads="1"/>
          </p:cNvSpPr>
          <p:nvPr>
            <p:ph type="ftr" sz="quarter" idx="3"/>
          </p:nvPr>
        </p:nvSpPr>
        <p:spPr bwMode="auto">
          <a:xfrm>
            <a:off x="3124200" y="6229350"/>
            <a:ext cx="28956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b" anchorCtr="0" compatLnSpc="1">
            <a:prstTxWarp prst="textNoShape">
              <a:avLst/>
            </a:prstTxWarp>
          </a:bodyPr>
          <a:lstStyle>
            <a:lvl1pPr algn="ctr">
              <a:spcBef>
                <a:spcPct val="50000"/>
              </a:spcBef>
              <a:defRPr sz="1400">
                <a:solidFill>
                  <a:schemeClr val="bg2"/>
                </a:solidFill>
                <a:latin typeface="Arial" charset="0"/>
              </a:defRPr>
            </a:lvl1pPr>
          </a:lstStyle>
          <a:p>
            <a:endParaRPr lang="it-IT"/>
          </a:p>
        </p:txBody>
      </p:sp>
      <p:sp>
        <p:nvSpPr>
          <p:cNvPr id="18438" name="Rectangle 6"/>
          <p:cNvSpPr>
            <a:spLocks noGrp="1" noChangeArrowheads="1"/>
          </p:cNvSpPr>
          <p:nvPr>
            <p:ph type="sldNum" sz="quarter" idx="4"/>
          </p:nvPr>
        </p:nvSpPr>
        <p:spPr bwMode="auto">
          <a:xfrm>
            <a:off x="6731000" y="6229350"/>
            <a:ext cx="19050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b" anchorCtr="0" compatLnSpc="1">
            <a:prstTxWarp prst="textNoShape">
              <a:avLst/>
            </a:prstTxWarp>
          </a:bodyPr>
          <a:lstStyle>
            <a:lvl1pPr algn="r">
              <a:spcBef>
                <a:spcPct val="50000"/>
              </a:spcBef>
              <a:defRPr sz="1400">
                <a:solidFill>
                  <a:schemeClr val="bg2"/>
                </a:solidFill>
                <a:latin typeface="Arial" charset="0"/>
              </a:defRPr>
            </a:lvl1pPr>
          </a:lstStyle>
          <a:p>
            <a:fld id="{A4D87744-FC5F-40F8-8EB7-D8F93EE05383}" type="slidenum">
              <a:rPr lang="it-IT"/>
              <a:pPr/>
              <a:t>‹#›</a:t>
            </a:fld>
            <a:endParaRPr lang="it-IT"/>
          </a:p>
        </p:txBody>
      </p:sp>
      <p:pic>
        <p:nvPicPr>
          <p:cNvPr id="18439" name="Picture 7" descr="paint"/>
          <p:cNvPicPr>
            <a:picLocks noChangeAspect="1" noChangeArrowheads="1"/>
          </p:cNvPicPr>
          <p:nvPr/>
        </p:nvPicPr>
        <p:blipFill>
          <a:blip r:embed="rId13" cstate="print">
            <a:clrChange>
              <a:clrFrom>
                <a:srgbClr val="C0C0C0"/>
              </a:clrFrom>
              <a:clrTo>
                <a:srgbClr val="C0C0C0">
                  <a:alpha val="0"/>
                </a:srgbClr>
              </a:clrTo>
            </a:clrChange>
            <a:extLst>
              <a:ext uri="{28A0092B-C50C-407E-A947-70E740481C1C}">
                <a14:useLocalDpi xmlns:a14="http://schemas.microsoft.com/office/drawing/2010/main" val="0"/>
              </a:ext>
            </a:extLst>
          </a:blip>
          <a:srcRect/>
          <a:stretch>
            <a:fillRect/>
          </a:stretch>
        </p:blipFill>
        <p:spPr bwMode="auto">
          <a:xfrm>
            <a:off x="914400" y="1314450"/>
            <a:ext cx="8229600" cy="384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hdr="0" ftr="0" dt="0"/>
  <p:txStyles>
    <p:titleStyle>
      <a:lvl1pPr algn="l" rtl="0" eaLnBrk="0" fontAlgn="base" hangingPunct="0">
        <a:spcBef>
          <a:spcPct val="0"/>
        </a:spcBef>
        <a:spcAft>
          <a:spcPct val="0"/>
        </a:spcAft>
        <a:defRPr kumimoji="1" sz="4000">
          <a:solidFill>
            <a:schemeClr val="tx2"/>
          </a:solidFill>
          <a:latin typeface="+mj-lt"/>
          <a:ea typeface="+mj-ea"/>
          <a:cs typeface="+mj-cs"/>
        </a:defRPr>
      </a:lvl1pPr>
      <a:lvl2pPr algn="l" rtl="0" eaLnBrk="0" fontAlgn="base" hangingPunct="0">
        <a:spcBef>
          <a:spcPct val="0"/>
        </a:spcBef>
        <a:spcAft>
          <a:spcPct val="0"/>
        </a:spcAft>
        <a:defRPr kumimoji="1" sz="4000">
          <a:solidFill>
            <a:schemeClr val="tx2"/>
          </a:solidFill>
          <a:latin typeface="Arial Black" pitchFamily="34" charset="0"/>
        </a:defRPr>
      </a:lvl2pPr>
      <a:lvl3pPr algn="l" rtl="0" eaLnBrk="0" fontAlgn="base" hangingPunct="0">
        <a:spcBef>
          <a:spcPct val="0"/>
        </a:spcBef>
        <a:spcAft>
          <a:spcPct val="0"/>
        </a:spcAft>
        <a:defRPr kumimoji="1" sz="4000">
          <a:solidFill>
            <a:schemeClr val="tx2"/>
          </a:solidFill>
          <a:latin typeface="Arial Black" pitchFamily="34" charset="0"/>
        </a:defRPr>
      </a:lvl3pPr>
      <a:lvl4pPr algn="l" rtl="0" eaLnBrk="0" fontAlgn="base" hangingPunct="0">
        <a:spcBef>
          <a:spcPct val="0"/>
        </a:spcBef>
        <a:spcAft>
          <a:spcPct val="0"/>
        </a:spcAft>
        <a:defRPr kumimoji="1" sz="4000">
          <a:solidFill>
            <a:schemeClr val="tx2"/>
          </a:solidFill>
          <a:latin typeface="Arial Black" pitchFamily="34" charset="0"/>
        </a:defRPr>
      </a:lvl4pPr>
      <a:lvl5pPr algn="l" rtl="0" eaLnBrk="0" fontAlgn="base" hangingPunct="0">
        <a:spcBef>
          <a:spcPct val="0"/>
        </a:spcBef>
        <a:spcAft>
          <a:spcPct val="0"/>
        </a:spcAft>
        <a:defRPr kumimoji="1" sz="4000">
          <a:solidFill>
            <a:schemeClr val="tx2"/>
          </a:solidFill>
          <a:latin typeface="Arial Black" pitchFamily="34" charset="0"/>
        </a:defRPr>
      </a:lvl5pPr>
      <a:lvl6pPr marL="457200" algn="l" rtl="0" eaLnBrk="0" fontAlgn="base" hangingPunct="0">
        <a:spcBef>
          <a:spcPct val="0"/>
        </a:spcBef>
        <a:spcAft>
          <a:spcPct val="0"/>
        </a:spcAft>
        <a:defRPr kumimoji="1" sz="4000">
          <a:solidFill>
            <a:schemeClr val="tx2"/>
          </a:solidFill>
          <a:latin typeface="Arial Black" pitchFamily="34" charset="0"/>
        </a:defRPr>
      </a:lvl6pPr>
      <a:lvl7pPr marL="914400" algn="l" rtl="0" eaLnBrk="0" fontAlgn="base" hangingPunct="0">
        <a:spcBef>
          <a:spcPct val="0"/>
        </a:spcBef>
        <a:spcAft>
          <a:spcPct val="0"/>
        </a:spcAft>
        <a:defRPr kumimoji="1" sz="4000">
          <a:solidFill>
            <a:schemeClr val="tx2"/>
          </a:solidFill>
          <a:latin typeface="Arial Black" pitchFamily="34" charset="0"/>
        </a:defRPr>
      </a:lvl7pPr>
      <a:lvl8pPr marL="1371600" algn="l" rtl="0" eaLnBrk="0" fontAlgn="base" hangingPunct="0">
        <a:spcBef>
          <a:spcPct val="0"/>
        </a:spcBef>
        <a:spcAft>
          <a:spcPct val="0"/>
        </a:spcAft>
        <a:defRPr kumimoji="1" sz="4000">
          <a:solidFill>
            <a:schemeClr val="tx2"/>
          </a:solidFill>
          <a:latin typeface="Arial Black" pitchFamily="34" charset="0"/>
        </a:defRPr>
      </a:lvl8pPr>
      <a:lvl9pPr marL="1828800" algn="l" rtl="0" eaLnBrk="0" fontAlgn="base" hangingPunct="0">
        <a:spcBef>
          <a:spcPct val="0"/>
        </a:spcBef>
        <a:spcAft>
          <a:spcPct val="0"/>
        </a:spcAft>
        <a:defRPr kumimoji="1" sz="4000">
          <a:solidFill>
            <a:schemeClr val="tx2"/>
          </a:solidFill>
          <a:latin typeface="Arial Black" pitchFamily="34" charset="0"/>
        </a:defRPr>
      </a:lvl9pPr>
    </p:titleStyle>
    <p:bodyStyle>
      <a:lvl1pPr marL="342900" indent="-342900" algn="l" rtl="0" eaLnBrk="0" fontAlgn="base" hangingPunct="0">
        <a:spcBef>
          <a:spcPct val="20000"/>
        </a:spcBef>
        <a:spcAft>
          <a:spcPct val="0"/>
        </a:spcAft>
        <a:buClr>
          <a:schemeClr val="accent2"/>
        </a:buClr>
        <a:buFont typeface="Monotype Sorts" pitchFamily="2" charset="2"/>
        <a:buChar char="z"/>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Font typeface="Monotype Sorts" pitchFamily="2" charset="2"/>
        <a:buChar char="y"/>
        <a:defRPr kumimoji="1" sz="2800">
          <a:solidFill>
            <a:schemeClr val="tx1"/>
          </a:solidFill>
          <a:latin typeface="+mn-lt"/>
        </a:defRPr>
      </a:lvl2pPr>
      <a:lvl3pPr marL="1143000" indent="-228600" algn="l" rtl="0" eaLnBrk="0" fontAlgn="base" hangingPunct="0">
        <a:spcBef>
          <a:spcPct val="20000"/>
        </a:spcBef>
        <a:spcAft>
          <a:spcPct val="0"/>
        </a:spcAft>
        <a:buClr>
          <a:schemeClr val="accent2"/>
        </a:buClr>
        <a:buFont typeface="Monotype Sorts" pitchFamily="2" charset="2"/>
        <a:buChar char="x"/>
        <a:defRPr kumimoji="1" sz="2400">
          <a:solidFill>
            <a:schemeClr val="tx1"/>
          </a:solidFill>
          <a:latin typeface="+mn-lt"/>
        </a:defRPr>
      </a:lvl3pPr>
      <a:lvl4pPr marL="1600200" indent="-228600" algn="l" rtl="0" eaLnBrk="0" fontAlgn="base" hangingPunct="0">
        <a:spcBef>
          <a:spcPct val="20000"/>
        </a:spcBef>
        <a:spcAft>
          <a:spcPct val="0"/>
        </a:spcAft>
        <a:buClr>
          <a:schemeClr val="accent2"/>
        </a:buClr>
        <a:buChar char="•"/>
        <a:defRPr kumimoji="1" sz="2000">
          <a:solidFill>
            <a:schemeClr val="tx1"/>
          </a:solidFill>
          <a:latin typeface="+mn-lt"/>
        </a:defRPr>
      </a:lvl4pPr>
      <a:lvl5pPr marL="2057400" indent="-228600" algn="l" rtl="0" eaLnBrk="0" fontAlgn="base" hangingPunct="0">
        <a:spcBef>
          <a:spcPct val="20000"/>
        </a:spcBef>
        <a:spcAft>
          <a:spcPct val="0"/>
        </a:spcAft>
        <a:buClr>
          <a:schemeClr val="accent2"/>
        </a:buClr>
        <a:buChar char="–"/>
        <a:defRPr kumimoji="1" sz="2000">
          <a:solidFill>
            <a:schemeClr val="tx1"/>
          </a:solidFill>
          <a:latin typeface="+mn-lt"/>
        </a:defRPr>
      </a:lvl5pPr>
      <a:lvl6pPr marL="2514600" indent="-228600" algn="l" rtl="0" eaLnBrk="0" fontAlgn="base" hangingPunct="0">
        <a:spcBef>
          <a:spcPct val="20000"/>
        </a:spcBef>
        <a:spcAft>
          <a:spcPct val="0"/>
        </a:spcAft>
        <a:buClr>
          <a:schemeClr val="accent2"/>
        </a:buClr>
        <a:buChar char="–"/>
        <a:defRPr kumimoji="1" sz="2000">
          <a:solidFill>
            <a:schemeClr val="tx1"/>
          </a:solidFill>
          <a:latin typeface="+mn-lt"/>
        </a:defRPr>
      </a:lvl6pPr>
      <a:lvl7pPr marL="2971800" indent="-228600" algn="l" rtl="0" eaLnBrk="0" fontAlgn="base" hangingPunct="0">
        <a:spcBef>
          <a:spcPct val="20000"/>
        </a:spcBef>
        <a:spcAft>
          <a:spcPct val="0"/>
        </a:spcAft>
        <a:buClr>
          <a:schemeClr val="accent2"/>
        </a:buClr>
        <a:buChar char="–"/>
        <a:defRPr kumimoji="1" sz="2000">
          <a:solidFill>
            <a:schemeClr val="tx1"/>
          </a:solidFill>
          <a:latin typeface="+mn-lt"/>
        </a:defRPr>
      </a:lvl7pPr>
      <a:lvl8pPr marL="3429000" indent="-228600" algn="l" rtl="0" eaLnBrk="0" fontAlgn="base" hangingPunct="0">
        <a:spcBef>
          <a:spcPct val="20000"/>
        </a:spcBef>
        <a:spcAft>
          <a:spcPct val="0"/>
        </a:spcAft>
        <a:buClr>
          <a:schemeClr val="accent2"/>
        </a:buClr>
        <a:buChar char="–"/>
        <a:defRPr kumimoji="1" sz="2000">
          <a:solidFill>
            <a:schemeClr val="tx1"/>
          </a:solidFill>
          <a:latin typeface="+mn-lt"/>
        </a:defRPr>
      </a:lvl8pPr>
      <a:lvl9pPr marL="3886200" indent="-228600" algn="l" rtl="0" eaLnBrk="0" fontAlgn="base" hangingPunct="0">
        <a:spcBef>
          <a:spcPct val="20000"/>
        </a:spcBef>
        <a:spcAft>
          <a:spcPct val="0"/>
        </a:spcAft>
        <a:buClr>
          <a:schemeClr val="accent2"/>
        </a:buClr>
        <a:buChar char="–"/>
        <a:defRPr kumimoji="1" sz="2000">
          <a:solidFill>
            <a:schemeClr val="tx1"/>
          </a:solidFill>
          <a:latin typeface="+mn-lt"/>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4" Type="http://schemas.openxmlformats.org/officeDocument/2006/relationships/audio" Target="../media/audio2.wav"/><Relationship Id="rId5" Type="http://schemas.openxmlformats.org/officeDocument/2006/relationships/image" Target="../media/image2.png"/><Relationship Id="rId6" Type="http://schemas.openxmlformats.org/officeDocument/2006/relationships/image" Target="../media/image3.jpe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hyperlink" Target="http://grammar.about.com/od/fh/g/Globishterm.htm"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4" Type="http://schemas.openxmlformats.org/officeDocument/2006/relationships/image" Target="../media/image4.png"/><Relationship Id="rId1" Type="http://schemas.openxmlformats.org/officeDocument/2006/relationships/vmlDrawing" Target="../drawings/vmlDrawing1.vml"/><Relationship Id="rId2"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2.bin"/><Relationship Id="rId4" Type="http://schemas.openxmlformats.org/officeDocument/2006/relationships/image" Target="../media/image4.png"/><Relationship Id="rId1" Type="http://schemas.openxmlformats.org/officeDocument/2006/relationships/vmlDrawing" Target="../drawings/vmlDrawing2.vml"/><Relationship Id="rId2"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 name="Segnaposto numero diapositiva 5"/>
          <p:cNvSpPr>
            <a:spLocks noGrp="1"/>
          </p:cNvSpPr>
          <p:nvPr>
            <p:ph type="sldNum" sz="quarter" idx="12"/>
          </p:nvPr>
        </p:nvSpPr>
        <p:spPr/>
        <p:txBody>
          <a:bodyPr/>
          <a:lstStyle/>
          <a:p>
            <a:fld id="{676224A7-DE9E-417B-9E0E-CDD9A74128F6}" type="slidenum">
              <a:rPr lang="it-IT"/>
              <a:pPr/>
              <a:t>1</a:t>
            </a:fld>
            <a:endParaRPr lang="it-IT"/>
          </a:p>
        </p:txBody>
      </p:sp>
      <p:sp>
        <p:nvSpPr>
          <p:cNvPr id="14338" name="Rectangle 2"/>
          <p:cNvSpPr>
            <a:spLocks noGrp="1" noChangeArrowheads="1"/>
          </p:cNvSpPr>
          <p:nvPr>
            <p:ph type="title"/>
          </p:nvPr>
        </p:nvSpPr>
        <p:spPr>
          <a:xfrm>
            <a:off x="381000" y="228600"/>
            <a:ext cx="7772400" cy="1143000"/>
          </a:xfrm>
        </p:spPr>
        <p:txBody>
          <a:bodyPr/>
          <a:lstStyle/>
          <a:p>
            <a:r>
              <a:rPr lang="it-IT" dirty="0">
                <a:solidFill>
                  <a:schemeClr val="bg1"/>
                </a:solidFill>
              </a:rPr>
              <a:t>	</a:t>
            </a:r>
            <a:r>
              <a:rPr lang="it-IT" dirty="0" smtClean="0">
                <a:solidFill>
                  <a:schemeClr val="bg1"/>
                </a:solidFill>
              </a:rPr>
              <a:t>Università di Cagliari</a:t>
            </a:r>
            <a:endParaRPr lang="it-IT" dirty="0"/>
          </a:p>
        </p:txBody>
      </p:sp>
      <p:sp>
        <p:nvSpPr>
          <p:cNvPr id="14339" name="Rectangle 3"/>
          <p:cNvSpPr>
            <a:spLocks noGrp="1" noChangeArrowheads="1"/>
          </p:cNvSpPr>
          <p:nvPr>
            <p:ph type="body" idx="1"/>
          </p:nvPr>
        </p:nvSpPr>
        <p:spPr>
          <a:xfrm>
            <a:off x="381000" y="1705335"/>
            <a:ext cx="7772400" cy="4114800"/>
          </a:xfrm>
        </p:spPr>
        <p:txBody>
          <a:bodyPr/>
          <a:lstStyle/>
          <a:p>
            <a:pPr algn="ctr">
              <a:buFont typeface="Monotype Sorts" pitchFamily="2" charset="2"/>
              <a:buNone/>
            </a:pPr>
            <a:r>
              <a:rPr lang="it-IT" dirty="0">
                <a:solidFill>
                  <a:schemeClr val="bg1"/>
                </a:solidFill>
              </a:rPr>
              <a:t>Corso di Laurea in </a:t>
            </a:r>
          </a:p>
          <a:p>
            <a:pPr algn="ctr">
              <a:buFont typeface="Monotype Sorts" pitchFamily="2" charset="2"/>
              <a:buNone/>
            </a:pPr>
            <a:r>
              <a:rPr lang="it-IT" dirty="0" smtClean="0">
                <a:solidFill>
                  <a:srgbClr val="FFFF00"/>
                </a:solidFill>
              </a:rPr>
              <a:t>Economia e Gestione dei Servizi Turistici</a:t>
            </a:r>
          </a:p>
          <a:p>
            <a:pPr>
              <a:buFont typeface="Monotype Sorts" pitchFamily="2" charset="2"/>
              <a:buNone/>
            </a:pPr>
            <a:endParaRPr lang="it-IT" sz="1400" dirty="0">
              <a:solidFill>
                <a:schemeClr val="accent2"/>
              </a:solidFill>
            </a:endParaRPr>
          </a:p>
          <a:p>
            <a:pPr>
              <a:buFont typeface="Monotype Sorts" pitchFamily="2" charset="2"/>
              <a:buNone/>
            </a:pPr>
            <a:endParaRPr lang="it-IT" sz="2400" dirty="0" smtClean="0">
              <a:solidFill>
                <a:schemeClr val="bg1"/>
              </a:solidFill>
            </a:endParaRPr>
          </a:p>
          <a:p>
            <a:pPr>
              <a:buFont typeface="Monotype Sorts" pitchFamily="2" charset="2"/>
              <a:buNone/>
            </a:pPr>
            <a:r>
              <a:rPr lang="it-IT" sz="2400" dirty="0" smtClean="0">
                <a:solidFill>
                  <a:schemeClr val="bg1"/>
                </a:solidFill>
              </a:rPr>
              <a:t>Olga Denti  </a:t>
            </a:r>
          </a:p>
          <a:p>
            <a:pPr>
              <a:buFont typeface="Monotype Sorts" pitchFamily="2" charset="2"/>
              <a:buNone/>
            </a:pPr>
            <a:endParaRPr lang="it-IT" dirty="0" smtClean="0">
              <a:solidFill>
                <a:schemeClr val="bg1"/>
              </a:solidFill>
            </a:endParaRPr>
          </a:p>
          <a:p>
            <a:pPr>
              <a:buFont typeface="Monotype Sorts" pitchFamily="2" charset="2"/>
              <a:buNone/>
            </a:pPr>
            <a:r>
              <a:rPr lang="it-IT" sz="2400" dirty="0" err="1" smtClean="0">
                <a:solidFill>
                  <a:schemeClr val="bg1"/>
                </a:solidFill>
              </a:rPr>
              <a:t>a.a</a:t>
            </a:r>
            <a:r>
              <a:rPr lang="it-IT" sz="2400" dirty="0">
                <a:solidFill>
                  <a:schemeClr val="bg1"/>
                </a:solidFill>
              </a:rPr>
              <a:t>. </a:t>
            </a:r>
            <a:r>
              <a:rPr lang="it-IT" sz="2400" dirty="0" smtClean="0">
                <a:solidFill>
                  <a:schemeClr val="bg1"/>
                </a:solidFill>
              </a:rPr>
              <a:t>2019/2020</a:t>
            </a:r>
            <a:endParaRPr lang="it-IT" sz="2400" dirty="0">
              <a:solidFill>
                <a:srgbClr val="FF0000"/>
              </a:solidFill>
            </a:endParaRPr>
          </a:p>
        </p:txBody>
      </p:sp>
      <p:pic>
        <p:nvPicPr>
          <p:cNvPr id="14340" name="Picture 4" descr="univlog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39000" y="381000"/>
            <a:ext cx="666750" cy="676275"/>
          </a:xfrm>
          <a:prstGeom prst="rect">
            <a:avLst/>
          </a:prstGeom>
          <a:noFill/>
          <a:extLst>
            <a:ext uri="{909E8E84-426E-40DD-AFC4-6F175D3DCCD1}">
              <a14:hiddenFill xmlns:a14="http://schemas.microsoft.com/office/drawing/2010/main">
                <a:solidFill>
                  <a:srgbClr val="FFFFFF"/>
                </a:solidFill>
              </a14:hiddenFill>
            </a:ext>
          </a:extLst>
        </p:spPr>
      </p:pic>
      <p:pic>
        <p:nvPicPr>
          <p:cNvPr id="14341" name="Picture 5" descr="Casteddu"/>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257800" y="5181600"/>
            <a:ext cx="3886200" cy="13303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2" fill="hold" grpId="0" nodeType="afterEffect">
                                  <p:stCondLst>
                                    <p:cond delay="1000"/>
                                  </p:stCondLst>
                                  <p:childTnLst>
                                    <p:set>
                                      <p:cBhvr>
                                        <p:cTn id="6" dur="1" fill="hold">
                                          <p:stCondLst>
                                            <p:cond delay="0"/>
                                          </p:stCondLst>
                                        </p:cTn>
                                        <p:tgtEl>
                                          <p:spTgt spid="14339"/>
                                        </p:tgtEl>
                                        <p:attrNameLst>
                                          <p:attrName>style.visibility</p:attrName>
                                        </p:attrNameLst>
                                      </p:cBhvr>
                                      <p:to>
                                        <p:strVal val="visible"/>
                                      </p:to>
                                    </p:set>
                                    <p:animEffect transition="in" filter="wipe(right)">
                                      <p:cBhvr>
                                        <p:cTn id="7" dur="500"/>
                                        <p:tgtEl>
                                          <p:spTgt spid="14339"/>
                                        </p:tgtEl>
                                      </p:cBhvr>
                                    </p:animEffect>
                                  </p:childTnLst>
                                  <p:subTnLst>
                                    <p:audio>
                                      <p:cMediaNode>
                                        <p:cTn display="0" masterRel="sameClick">
                                          <p:stCondLst>
                                            <p:cond evt="begin" delay="0">
                                              <p:tn val="5"/>
                                            </p:cond>
                                          </p:stCondLst>
                                          <p:endCondLst>
                                            <p:cond evt="onStopAudio" delay="0">
                                              <p:tgtEl>
                                                <p:sldTgt/>
                                              </p:tgtEl>
                                            </p:cond>
                                          </p:endCondLst>
                                        </p:cTn>
                                        <p:tgtEl>
                                          <p:sndTgt r:embed="rId3" name="DATTILO.WAV"/>
                                        </p:tgtEl>
                                      </p:cMediaNode>
                                    </p:audio>
                                  </p:subTnLst>
                                </p:cTn>
                              </p:par>
                            </p:childTnLst>
                          </p:cTn>
                        </p:par>
                        <p:par>
                          <p:cTn id="8" fill="hold" nodeType="afterGroup">
                            <p:stCondLst>
                              <p:cond delay="1500"/>
                            </p:stCondLst>
                            <p:childTnLst>
                              <p:par>
                                <p:cTn id="9" presetID="2" presetClass="entr" presetSubtype="8" fill="hold" nodeType="afterEffect">
                                  <p:stCondLst>
                                    <p:cond delay="1000"/>
                                  </p:stCondLst>
                                  <p:childTnLst>
                                    <p:set>
                                      <p:cBhvr>
                                        <p:cTn id="10" dur="1" fill="hold">
                                          <p:stCondLst>
                                            <p:cond delay="0"/>
                                          </p:stCondLst>
                                        </p:cTn>
                                        <p:tgtEl>
                                          <p:spTgt spid="14340"/>
                                        </p:tgtEl>
                                        <p:attrNameLst>
                                          <p:attrName>style.visibility</p:attrName>
                                        </p:attrNameLst>
                                      </p:cBhvr>
                                      <p:to>
                                        <p:strVal val="visible"/>
                                      </p:to>
                                    </p:set>
                                    <p:anim calcmode="lin" valueType="num">
                                      <p:cBhvr additive="base">
                                        <p:cTn id="11" dur="500" fill="hold"/>
                                        <p:tgtEl>
                                          <p:spTgt spid="14340"/>
                                        </p:tgtEl>
                                        <p:attrNameLst>
                                          <p:attrName>ppt_x</p:attrName>
                                        </p:attrNameLst>
                                      </p:cBhvr>
                                      <p:tavLst>
                                        <p:tav tm="0">
                                          <p:val>
                                            <p:strVal val="0-#ppt_w/2"/>
                                          </p:val>
                                        </p:tav>
                                        <p:tav tm="100000">
                                          <p:val>
                                            <p:strVal val="#ppt_x"/>
                                          </p:val>
                                        </p:tav>
                                      </p:tavLst>
                                    </p:anim>
                                    <p:anim calcmode="lin" valueType="num">
                                      <p:cBhvr additive="base">
                                        <p:cTn id="12" dur="500" fill="hold"/>
                                        <p:tgtEl>
                                          <p:spTgt spid="14340"/>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3000"/>
                            </p:stCondLst>
                            <p:childTnLst>
                              <p:par>
                                <p:cTn id="14" presetID="4" presetClass="entr" presetSubtype="32" fill="hold" nodeType="afterEffect">
                                  <p:stCondLst>
                                    <p:cond delay="1000"/>
                                  </p:stCondLst>
                                  <p:childTnLst>
                                    <p:set>
                                      <p:cBhvr>
                                        <p:cTn id="15" dur="1" fill="hold">
                                          <p:stCondLst>
                                            <p:cond delay="0"/>
                                          </p:stCondLst>
                                        </p:cTn>
                                        <p:tgtEl>
                                          <p:spTgt spid="14341"/>
                                        </p:tgtEl>
                                        <p:attrNameLst>
                                          <p:attrName>style.visibility</p:attrName>
                                        </p:attrNameLst>
                                      </p:cBhvr>
                                      <p:to>
                                        <p:strVal val="visible"/>
                                      </p:to>
                                    </p:set>
                                    <p:animEffect transition="in" filter="box(out)">
                                      <p:cBhvr>
                                        <p:cTn id="16" dur="500"/>
                                        <p:tgtEl>
                                          <p:spTgt spid="14341"/>
                                        </p:tgtEl>
                                      </p:cBhvr>
                                    </p:animEffect>
                                  </p:childTnLst>
                                  <p:subTnLst>
                                    <p:audio>
                                      <p:cMediaNode>
                                        <p:cTn display="0" masterRel="sameClick">
                                          <p:stCondLst>
                                            <p:cond evt="begin" delay="0">
                                              <p:tn val="14"/>
                                            </p:cond>
                                          </p:stCondLst>
                                          <p:endCondLst>
                                            <p:cond evt="onStopAudio" delay="0">
                                              <p:tgtEl>
                                                <p:sldTgt/>
                                              </p:tgtEl>
                                            </p:cond>
                                          </p:endCondLst>
                                        </p:cTn>
                                        <p:tgtEl>
                                          <p:sndTgt r:embed="rId4" name="FOTO.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5"/>
          <p:cNvSpPr>
            <a:spLocks noGrp="1"/>
          </p:cNvSpPr>
          <p:nvPr>
            <p:ph type="sldNum" sz="quarter" idx="12"/>
          </p:nvPr>
        </p:nvSpPr>
        <p:spPr/>
        <p:txBody>
          <a:bodyPr/>
          <a:lstStyle/>
          <a:p>
            <a:fld id="{2E1D9506-5EB7-4238-8BEE-1D2ABA8AE0F2}" type="slidenum">
              <a:rPr lang="it-IT"/>
              <a:pPr/>
              <a:t>10</a:t>
            </a:fld>
            <a:endParaRPr lang="it-IT"/>
          </a:p>
        </p:txBody>
      </p:sp>
      <p:sp>
        <p:nvSpPr>
          <p:cNvPr id="92162" name="Rectangle 2"/>
          <p:cNvSpPr>
            <a:spLocks noGrp="1" noChangeArrowheads="1"/>
          </p:cNvSpPr>
          <p:nvPr>
            <p:ph type="title"/>
          </p:nvPr>
        </p:nvSpPr>
        <p:spPr/>
        <p:txBody>
          <a:bodyPr/>
          <a:lstStyle/>
          <a:p>
            <a:pPr algn="ctr"/>
            <a:r>
              <a:rPr lang="it-IT" sz="3600" dirty="0" err="1">
                <a:solidFill>
                  <a:schemeClr val="bg1"/>
                </a:solidFill>
              </a:rPr>
              <a:t>Modern</a:t>
            </a:r>
            <a:r>
              <a:rPr lang="it-IT" sz="3600" dirty="0">
                <a:solidFill>
                  <a:schemeClr val="bg1"/>
                </a:solidFill>
              </a:rPr>
              <a:t> English</a:t>
            </a:r>
            <a:br>
              <a:rPr lang="it-IT" sz="3600" dirty="0">
                <a:solidFill>
                  <a:schemeClr val="bg1"/>
                </a:solidFill>
              </a:rPr>
            </a:br>
            <a:endParaRPr lang="it-IT" sz="3600" dirty="0">
              <a:solidFill>
                <a:schemeClr val="bg1"/>
              </a:solidFill>
            </a:endParaRPr>
          </a:p>
        </p:txBody>
      </p:sp>
      <p:sp>
        <p:nvSpPr>
          <p:cNvPr id="92163" name="Rectangle 3"/>
          <p:cNvSpPr>
            <a:spLocks noGrp="1" noChangeArrowheads="1"/>
          </p:cNvSpPr>
          <p:nvPr>
            <p:ph type="body" idx="1"/>
          </p:nvPr>
        </p:nvSpPr>
        <p:spPr>
          <a:xfrm>
            <a:off x="250825" y="2033588"/>
            <a:ext cx="8569325" cy="4824412"/>
          </a:xfrm>
        </p:spPr>
        <p:txBody>
          <a:bodyPr/>
          <a:lstStyle/>
          <a:p>
            <a:pPr>
              <a:lnSpc>
                <a:spcPct val="80000"/>
              </a:lnSpc>
              <a:buFont typeface="Monotype Sorts" pitchFamily="2" charset="2"/>
              <a:buNone/>
            </a:pPr>
            <a:r>
              <a:rPr lang="en-GB" b="1" dirty="0">
                <a:latin typeface="Book Antiqua" pitchFamily="18" charset="0"/>
              </a:rPr>
              <a:t>	</a:t>
            </a:r>
            <a:r>
              <a:rPr lang="en-GB" b="1" dirty="0">
                <a:solidFill>
                  <a:srgbClr val="FFFFFF"/>
                </a:solidFill>
                <a:latin typeface="Book Antiqua" pitchFamily="18" charset="0"/>
              </a:rPr>
              <a:t>As for verbs, if the Modern English word </a:t>
            </a:r>
            <a:r>
              <a:rPr lang="en-GB" b="1" dirty="0">
                <a:solidFill>
                  <a:schemeClr val="accent1"/>
                </a:solidFill>
                <a:latin typeface="Book Antiqua" pitchFamily="18" charset="0"/>
              </a:rPr>
              <a:t>ride</a:t>
            </a:r>
            <a:r>
              <a:rPr lang="en-GB" b="1" dirty="0">
                <a:solidFill>
                  <a:srgbClr val="FFFFFF"/>
                </a:solidFill>
                <a:latin typeface="Book Antiqua" pitchFamily="18" charset="0"/>
              </a:rPr>
              <a:t> is compared with the corresponding words in Old English and Modern German, it will be found that English now has only five forms (</a:t>
            </a:r>
            <a:r>
              <a:rPr lang="en-GB" b="1" i="1" dirty="0">
                <a:solidFill>
                  <a:srgbClr val="FFFFFF"/>
                </a:solidFill>
                <a:latin typeface="Book Antiqua" pitchFamily="18" charset="0"/>
              </a:rPr>
              <a:t>ride, rides, rode, riding, ridden</a:t>
            </a:r>
            <a:r>
              <a:rPr lang="en-GB" b="1" dirty="0">
                <a:solidFill>
                  <a:srgbClr val="FFFFFF"/>
                </a:solidFill>
                <a:latin typeface="Book Antiqua" pitchFamily="18" charset="0"/>
              </a:rPr>
              <a:t>), whereas Old English </a:t>
            </a:r>
            <a:r>
              <a:rPr lang="en-GB" b="1" dirty="0" err="1">
                <a:solidFill>
                  <a:srgbClr val="FFFFFF"/>
                </a:solidFill>
                <a:latin typeface="Book Antiqua" pitchFamily="18" charset="0"/>
              </a:rPr>
              <a:t>ridan</a:t>
            </a:r>
            <a:r>
              <a:rPr lang="en-GB" b="1" dirty="0">
                <a:solidFill>
                  <a:srgbClr val="FFFFFF"/>
                </a:solidFill>
                <a:latin typeface="Book Antiqua" pitchFamily="18" charset="0"/>
              </a:rPr>
              <a:t> had 13, and Modern German </a:t>
            </a:r>
            <a:r>
              <a:rPr lang="en-GB" b="1" dirty="0" err="1">
                <a:solidFill>
                  <a:srgbClr val="FFFFFF"/>
                </a:solidFill>
                <a:latin typeface="Book Antiqua" pitchFamily="18" charset="0"/>
              </a:rPr>
              <a:t>reiten</a:t>
            </a:r>
            <a:r>
              <a:rPr lang="en-GB" b="1" dirty="0">
                <a:solidFill>
                  <a:srgbClr val="FFFFFF"/>
                </a:solidFill>
                <a:latin typeface="Book Antiqua" pitchFamily="18" charset="0"/>
              </a:rPr>
              <a:t> has 16 forms</a:t>
            </a:r>
            <a:endParaRPr lang="it-IT" b="1" dirty="0">
              <a:solidFill>
                <a:srgbClr val="FFFFFF"/>
              </a:solidFill>
              <a:latin typeface="Book Antiqu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92163">
                                            <p:txEl>
                                              <p:pRg st="0" end="0"/>
                                            </p:txEl>
                                          </p:spTgt>
                                        </p:tgtEl>
                                        <p:attrNameLst>
                                          <p:attrName>style.visibility</p:attrName>
                                        </p:attrNameLst>
                                      </p:cBhvr>
                                      <p:to>
                                        <p:strVal val="visible"/>
                                      </p:to>
                                    </p:set>
                                    <p:anim calcmode="lin" valueType="num">
                                      <p:cBhvr>
                                        <p:cTn id="7" dur="1000" fill="hold"/>
                                        <p:tgtEl>
                                          <p:spTgt spid="9216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9216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9216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5"/>
          <p:cNvSpPr>
            <a:spLocks noGrp="1"/>
          </p:cNvSpPr>
          <p:nvPr>
            <p:ph type="sldNum" sz="quarter" idx="12"/>
          </p:nvPr>
        </p:nvSpPr>
        <p:spPr/>
        <p:txBody>
          <a:bodyPr/>
          <a:lstStyle/>
          <a:p>
            <a:fld id="{1BA5277F-EE3F-4EEB-997B-DA5B3F0ED1C3}" type="slidenum">
              <a:rPr lang="it-IT"/>
              <a:pPr/>
              <a:t>11</a:t>
            </a:fld>
            <a:endParaRPr lang="it-IT"/>
          </a:p>
        </p:txBody>
      </p:sp>
      <p:sp>
        <p:nvSpPr>
          <p:cNvPr id="86018" name="Rectangle 2"/>
          <p:cNvSpPr>
            <a:spLocks noGrp="1" noChangeArrowheads="1"/>
          </p:cNvSpPr>
          <p:nvPr>
            <p:ph type="title"/>
          </p:nvPr>
        </p:nvSpPr>
        <p:spPr/>
        <p:txBody>
          <a:bodyPr/>
          <a:lstStyle/>
          <a:p>
            <a:pPr algn="ctr"/>
            <a:r>
              <a:rPr lang="it-IT" dirty="0" smtClean="0">
                <a:solidFill>
                  <a:schemeClr val="bg1"/>
                </a:solidFill>
              </a:rPr>
              <a:t>MODERN </a:t>
            </a:r>
            <a:r>
              <a:rPr lang="it-IT" dirty="0">
                <a:solidFill>
                  <a:schemeClr val="bg1"/>
                </a:solidFill>
              </a:rPr>
              <a:t>ENGLISH</a:t>
            </a:r>
          </a:p>
        </p:txBody>
      </p:sp>
      <p:sp>
        <p:nvSpPr>
          <p:cNvPr id="86019" name="Rectangle 3"/>
          <p:cNvSpPr>
            <a:spLocks noGrp="1" noChangeArrowheads="1"/>
          </p:cNvSpPr>
          <p:nvPr>
            <p:ph type="body" idx="1"/>
          </p:nvPr>
        </p:nvSpPr>
        <p:spPr>
          <a:xfrm>
            <a:off x="395288" y="1700213"/>
            <a:ext cx="8178800" cy="4171950"/>
          </a:xfrm>
        </p:spPr>
        <p:txBody>
          <a:bodyPr/>
          <a:lstStyle/>
          <a:p>
            <a:pPr algn="just">
              <a:lnSpc>
                <a:spcPct val="80000"/>
              </a:lnSpc>
              <a:buFont typeface="Monotype Sorts" pitchFamily="2" charset="2"/>
              <a:buNone/>
            </a:pPr>
            <a:r>
              <a:rPr lang="en-US" dirty="0" smtClean="0">
                <a:solidFill>
                  <a:schemeClr val="bg1"/>
                </a:solidFill>
                <a:latin typeface="Comic Sans MS" pitchFamily="66" charset="0"/>
              </a:rPr>
              <a:t>	</a:t>
            </a:r>
            <a:r>
              <a:rPr lang="en-US" dirty="0" smtClean="0">
                <a:solidFill>
                  <a:schemeClr val="bg1"/>
                </a:solidFill>
              </a:rPr>
              <a:t>Openness </a:t>
            </a:r>
            <a:r>
              <a:rPr lang="en-US" dirty="0">
                <a:solidFill>
                  <a:schemeClr val="bg1"/>
                </a:solidFill>
              </a:rPr>
              <a:t>of vocabulary implies both </a:t>
            </a:r>
            <a:r>
              <a:rPr lang="en-US" dirty="0">
                <a:solidFill>
                  <a:schemeClr val="accent1"/>
                </a:solidFill>
              </a:rPr>
              <a:t>free admission </a:t>
            </a:r>
            <a:r>
              <a:rPr lang="en-US" dirty="0">
                <a:solidFill>
                  <a:schemeClr val="bg1"/>
                </a:solidFill>
              </a:rPr>
              <a:t>of words from other languages and the </a:t>
            </a:r>
            <a:r>
              <a:rPr lang="en-US" dirty="0">
                <a:solidFill>
                  <a:schemeClr val="accent1"/>
                </a:solidFill>
              </a:rPr>
              <a:t>ready creation </a:t>
            </a:r>
            <a:r>
              <a:rPr lang="en-US" dirty="0">
                <a:solidFill>
                  <a:schemeClr val="bg1"/>
                </a:solidFill>
              </a:rPr>
              <a:t>of compounds and derivatives. </a:t>
            </a:r>
          </a:p>
          <a:p>
            <a:pPr algn="just">
              <a:lnSpc>
                <a:spcPct val="80000"/>
              </a:lnSpc>
              <a:buFont typeface="Monotype Sorts" pitchFamily="2" charset="2"/>
              <a:buNone/>
            </a:pPr>
            <a:r>
              <a:rPr lang="en-US" dirty="0">
                <a:solidFill>
                  <a:schemeClr val="bg1"/>
                </a:solidFill>
              </a:rPr>
              <a:t>	English </a:t>
            </a:r>
            <a:r>
              <a:rPr lang="en-US" dirty="0">
                <a:solidFill>
                  <a:schemeClr val="accent1"/>
                </a:solidFill>
              </a:rPr>
              <a:t>adopts</a:t>
            </a:r>
            <a:r>
              <a:rPr lang="en-US" dirty="0">
                <a:solidFill>
                  <a:schemeClr val="bg1"/>
                </a:solidFill>
              </a:rPr>
              <a:t> (without change) or </a:t>
            </a:r>
            <a:r>
              <a:rPr lang="en-US" dirty="0">
                <a:solidFill>
                  <a:schemeClr val="accent1"/>
                </a:solidFill>
              </a:rPr>
              <a:t>adapts</a:t>
            </a:r>
            <a:r>
              <a:rPr lang="en-US" dirty="0">
                <a:solidFill>
                  <a:schemeClr val="bg1"/>
                </a:solidFill>
              </a:rPr>
              <a:t> (with slight change) any word really needed to name some new object or to denote some new process. Like French, Spanish, and Russian, English frequently forms scientific terms from Classical Greek word elements.</a:t>
            </a:r>
          </a:p>
          <a:p>
            <a:pPr algn="just">
              <a:lnSpc>
                <a:spcPct val="80000"/>
              </a:lnSpc>
              <a:buFont typeface="Monotype Sorts" pitchFamily="2" charset="2"/>
              <a:buNone/>
            </a:pPr>
            <a:endParaRPr lang="en-US" dirty="0">
              <a:solidFill>
                <a:srgbClr val="FFFF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86019">
                                            <p:txEl>
                                              <p:pRg st="0" end="0"/>
                                            </p:txEl>
                                          </p:spTgt>
                                        </p:tgtEl>
                                        <p:attrNameLst>
                                          <p:attrName>style.visibility</p:attrName>
                                        </p:attrNameLst>
                                      </p:cBhvr>
                                      <p:to>
                                        <p:strVal val="visible"/>
                                      </p:to>
                                    </p:set>
                                    <p:animEffect transition="in" filter="dissolve">
                                      <p:cBhvr>
                                        <p:cTn id="7" dur="500"/>
                                        <p:tgtEl>
                                          <p:spTgt spid="8601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86019">
                                            <p:txEl>
                                              <p:pRg st="1" end="1"/>
                                            </p:txEl>
                                          </p:spTgt>
                                        </p:tgtEl>
                                        <p:attrNameLst>
                                          <p:attrName>style.visibility</p:attrName>
                                        </p:attrNameLst>
                                      </p:cBhvr>
                                      <p:to>
                                        <p:strVal val="visible"/>
                                      </p:to>
                                    </p:set>
                                    <p:animEffect transition="in" filter="dissolve">
                                      <p:cBhvr>
                                        <p:cTn id="12" dur="500"/>
                                        <p:tgtEl>
                                          <p:spTgt spid="8601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5"/>
          <p:cNvSpPr>
            <a:spLocks noGrp="1"/>
          </p:cNvSpPr>
          <p:nvPr>
            <p:ph type="sldNum" sz="quarter" idx="12"/>
          </p:nvPr>
        </p:nvSpPr>
        <p:spPr/>
        <p:txBody>
          <a:bodyPr/>
          <a:lstStyle/>
          <a:p>
            <a:fld id="{9B413412-7D6F-4D7E-A62B-22503DDD3320}" type="slidenum">
              <a:rPr lang="it-IT"/>
              <a:pPr/>
              <a:t>12</a:t>
            </a:fld>
            <a:endParaRPr lang="it-IT"/>
          </a:p>
        </p:txBody>
      </p:sp>
      <p:sp>
        <p:nvSpPr>
          <p:cNvPr id="93186" name="Rectangle 2"/>
          <p:cNvSpPr>
            <a:spLocks noGrp="1" noChangeArrowheads="1"/>
          </p:cNvSpPr>
          <p:nvPr>
            <p:ph type="title"/>
          </p:nvPr>
        </p:nvSpPr>
        <p:spPr>
          <a:xfrm>
            <a:off x="539552" y="188640"/>
            <a:ext cx="8356600" cy="1143000"/>
          </a:xfrm>
        </p:spPr>
        <p:txBody>
          <a:bodyPr/>
          <a:lstStyle/>
          <a:p>
            <a:pPr algn="ctr"/>
            <a:r>
              <a:rPr lang="it-IT" dirty="0">
                <a:solidFill>
                  <a:schemeClr val="bg1"/>
                </a:solidFill>
              </a:rPr>
              <a:t>MODERN ENGLISH</a:t>
            </a:r>
          </a:p>
        </p:txBody>
      </p:sp>
      <p:sp>
        <p:nvSpPr>
          <p:cNvPr id="93187" name="Rectangle 3"/>
          <p:cNvSpPr>
            <a:spLocks noGrp="1" noChangeArrowheads="1"/>
          </p:cNvSpPr>
          <p:nvPr>
            <p:ph type="body" idx="1"/>
          </p:nvPr>
        </p:nvSpPr>
        <p:spPr>
          <a:xfrm>
            <a:off x="395288" y="1700213"/>
            <a:ext cx="8178800" cy="4171950"/>
          </a:xfrm>
        </p:spPr>
        <p:txBody>
          <a:bodyPr/>
          <a:lstStyle/>
          <a:p>
            <a:pPr algn="ctr">
              <a:lnSpc>
                <a:spcPct val="80000"/>
              </a:lnSpc>
              <a:buFont typeface="Monotype Sorts" pitchFamily="2" charset="2"/>
              <a:buNone/>
            </a:pPr>
            <a:r>
              <a:rPr lang="en-US" b="1" dirty="0">
                <a:solidFill>
                  <a:srgbClr val="FFFFFF"/>
                </a:solidFill>
              </a:rPr>
              <a:t>Openness of vocabulary</a:t>
            </a:r>
            <a:r>
              <a:rPr lang="en-US" dirty="0">
                <a:solidFill>
                  <a:srgbClr val="FFFF00"/>
                </a:solidFill>
              </a:rPr>
              <a:t> </a:t>
            </a:r>
          </a:p>
          <a:p>
            <a:pPr algn="just">
              <a:lnSpc>
                <a:spcPct val="80000"/>
              </a:lnSpc>
              <a:buFont typeface="Monotype Sorts" pitchFamily="2" charset="2"/>
              <a:buNone/>
            </a:pPr>
            <a:r>
              <a:rPr lang="en-US" dirty="0">
                <a:solidFill>
                  <a:srgbClr val="FFFF00"/>
                </a:solidFill>
              </a:rPr>
              <a:t>Free admission</a:t>
            </a:r>
            <a:r>
              <a:rPr lang="en-US" dirty="0">
                <a:solidFill>
                  <a:schemeClr val="bg1"/>
                </a:solidFill>
              </a:rPr>
              <a:t>:</a:t>
            </a:r>
            <a:r>
              <a:rPr lang="en-US" dirty="0">
                <a:solidFill>
                  <a:srgbClr val="FF33CC"/>
                </a:solidFill>
              </a:rPr>
              <a:t> </a:t>
            </a:r>
            <a:r>
              <a:rPr lang="en-US" dirty="0">
                <a:solidFill>
                  <a:srgbClr val="FFFFFF"/>
                </a:solidFill>
              </a:rPr>
              <a:t>voyage, calumet, prairie, coyote, cafeteria, canyon, marina, boss, kiosk (no change); criterion –a; pizza; spaghetti; pasta, pesto.</a:t>
            </a:r>
          </a:p>
          <a:p>
            <a:pPr algn="just">
              <a:lnSpc>
                <a:spcPct val="80000"/>
              </a:lnSpc>
              <a:buFont typeface="Monotype Sorts" pitchFamily="2" charset="2"/>
              <a:buNone/>
            </a:pPr>
            <a:r>
              <a:rPr lang="en-US" dirty="0">
                <a:solidFill>
                  <a:srgbClr val="FFFF00"/>
                </a:solidFill>
              </a:rPr>
              <a:t>Ready creation: </a:t>
            </a:r>
            <a:r>
              <a:rPr lang="en-US" dirty="0">
                <a:solidFill>
                  <a:srgbClr val="FFFFFF"/>
                </a:solidFill>
              </a:rPr>
              <a:t>e-mail, e-commerce, spam, database; underground</a:t>
            </a:r>
          </a:p>
          <a:p>
            <a:pPr algn="just">
              <a:lnSpc>
                <a:spcPct val="80000"/>
              </a:lnSpc>
              <a:buFont typeface="Monotype Sorts" pitchFamily="2" charset="2"/>
              <a:buNone/>
            </a:pPr>
            <a:r>
              <a:rPr lang="en-US" dirty="0">
                <a:solidFill>
                  <a:srgbClr val="FFFF00"/>
                </a:solidFill>
              </a:rPr>
              <a:t>Adaptations </a:t>
            </a:r>
            <a:r>
              <a:rPr lang="en-US" dirty="0">
                <a:solidFill>
                  <a:schemeClr val="bg1"/>
                </a:solidFill>
              </a:rPr>
              <a:t>(with slight change): </a:t>
            </a:r>
            <a:r>
              <a:rPr lang="en-US" dirty="0">
                <a:solidFill>
                  <a:srgbClr val="FFFFFF"/>
                </a:solidFill>
              </a:rPr>
              <a:t>Physics; Philosophy; parliament; urban....</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93187">
                                            <p:txEl>
                                              <p:pRg st="0" end="0"/>
                                            </p:txEl>
                                          </p:spTgt>
                                        </p:tgtEl>
                                        <p:attrNameLst>
                                          <p:attrName>style.visibility</p:attrName>
                                        </p:attrNameLst>
                                      </p:cBhvr>
                                      <p:to>
                                        <p:strVal val="visible"/>
                                      </p:to>
                                    </p:set>
                                    <p:animEffect transition="in" filter="dissolve">
                                      <p:cBhvr>
                                        <p:cTn id="7" dur="500"/>
                                        <p:tgtEl>
                                          <p:spTgt spid="9318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93187">
                                            <p:txEl>
                                              <p:pRg st="1" end="1"/>
                                            </p:txEl>
                                          </p:spTgt>
                                        </p:tgtEl>
                                        <p:attrNameLst>
                                          <p:attrName>style.visibility</p:attrName>
                                        </p:attrNameLst>
                                      </p:cBhvr>
                                      <p:to>
                                        <p:strVal val="visible"/>
                                      </p:to>
                                    </p:set>
                                    <p:animEffect transition="in" filter="dissolve">
                                      <p:cBhvr>
                                        <p:cTn id="12" dur="500"/>
                                        <p:tgtEl>
                                          <p:spTgt spid="9318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nodeType="clickEffect">
                                  <p:stCondLst>
                                    <p:cond delay="0"/>
                                  </p:stCondLst>
                                  <p:childTnLst>
                                    <p:set>
                                      <p:cBhvr>
                                        <p:cTn id="16" dur="1" fill="hold">
                                          <p:stCondLst>
                                            <p:cond delay="0"/>
                                          </p:stCondLst>
                                        </p:cTn>
                                        <p:tgtEl>
                                          <p:spTgt spid="93187">
                                            <p:txEl>
                                              <p:pRg st="2" end="2"/>
                                            </p:txEl>
                                          </p:spTgt>
                                        </p:tgtEl>
                                        <p:attrNameLst>
                                          <p:attrName>style.visibility</p:attrName>
                                        </p:attrNameLst>
                                      </p:cBhvr>
                                      <p:to>
                                        <p:strVal val="visible"/>
                                      </p:to>
                                    </p:set>
                                    <p:animEffect transition="in" filter="dissolve">
                                      <p:cBhvr>
                                        <p:cTn id="17" dur="500"/>
                                        <p:tgtEl>
                                          <p:spTgt spid="93187">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nodeType="clickEffect">
                                  <p:stCondLst>
                                    <p:cond delay="0"/>
                                  </p:stCondLst>
                                  <p:childTnLst>
                                    <p:set>
                                      <p:cBhvr>
                                        <p:cTn id="21" dur="1" fill="hold">
                                          <p:stCondLst>
                                            <p:cond delay="0"/>
                                          </p:stCondLst>
                                        </p:cTn>
                                        <p:tgtEl>
                                          <p:spTgt spid="93187">
                                            <p:txEl>
                                              <p:pRg st="3" end="3"/>
                                            </p:txEl>
                                          </p:spTgt>
                                        </p:tgtEl>
                                        <p:attrNameLst>
                                          <p:attrName>style.visibility</p:attrName>
                                        </p:attrNameLst>
                                      </p:cBhvr>
                                      <p:to>
                                        <p:strVal val="visible"/>
                                      </p:to>
                                    </p:set>
                                    <p:animEffect transition="in" filter="dissolve">
                                      <p:cBhvr>
                                        <p:cTn id="22" dur="500"/>
                                        <p:tgtEl>
                                          <p:spTgt spid="9318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5"/>
          <p:cNvSpPr>
            <a:spLocks noGrp="1"/>
          </p:cNvSpPr>
          <p:nvPr>
            <p:ph type="sldNum" sz="quarter" idx="12"/>
          </p:nvPr>
        </p:nvSpPr>
        <p:spPr/>
        <p:txBody>
          <a:bodyPr/>
          <a:lstStyle/>
          <a:p>
            <a:fld id="{EBC461BA-77BC-4554-AD0D-19BA1A959441}" type="slidenum">
              <a:rPr lang="it-IT"/>
              <a:pPr/>
              <a:t>13</a:t>
            </a:fld>
            <a:endParaRPr lang="it-IT"/>
          </a:p>
        </p:txBody>
      </p:sp>
      <p:sp>
        <p:nvSpPr>
          <p:cNvPr id="94210" name="Rectangle 2"/>
          <p:cNvSpPr>
            <a:spLocks noGrp="1" noChangeArrowheads="1"/>
          </p:cNvSpPr>
          <p:nvPr>
            <p:ph type="title"/>
          </p:nvPr>
        </p:nvSpPr>
        <p:spPr/>
        <p:txBody>
          <a:bodyPr/>
          <a:lstStyle/>
          <a:p>
            <a:pPr algn="ctr"/>
            <a:r>
              <a:rPr lang="it-IT" dirty="0">
                <a:solidFill>
                  <a:schemeClr val="bg1"/>
                </a:solidFill>
              </a:rPr>
              <a:t>MODERN ENGLISH</a:t>
            </a:r>
          </a:p>
        </p:txBody>
      </p:sp>
      <p:sp>
        <p:nvSpPr>
          <p:cNvPr id="94211" name="Rectangle 3"/>
          <p:cNvSpPr>
            <a:spLocks noGrp="1" noChangeArrowheads="1"/>
          </p:cNvSpPr>
          <p:nvPr>
            <p:ph type="body" idx="1"/>
          </p:nvPr>
        </p:nvSpPr>
        <p:spPr>
          <a:xfrm>
            <a:off x="395288" y="1700213"/>
            <a:ext cx="8178800" cy="4171950"/>
          </a:xfrm>
        </p:spPr>
        <p:txBody>
          <a:bodyPr/>
          <a:lstStyle/>
          <a:p>
            <a:pPr indent="0" algn="ctr">
              <a:buFont typeface="Monotype Sorts" pitchFamily="2" charset="2"/>
              <a:buNone/>
            </a:pPr>
            <a:r>
              <a:rPr lang="en-US" sz="2800" b="1" dirty="0">
                <a:solidFill>
                  <a:srgbClr val="FFFFFF"/>
                </a:solidFill>
              </a:rPr>
              <a:t>Openness of vocabulary</a:t>
            </a:r>
            <a:r>
              <a:rPr lang="en-US" sz="2800" dirty="0">
                <a:solidFill>
                  <a:srgbClr val="FFFF00"/>
                </a:solidFill>
              </a:rPr>
              <a:t> </a:t>
            </a:r>
          </a:p>
          <a:p>
            <a:pPr indent="0">
              <a:buFont typeface="Monotype Sorts" pitchFamily="2" charset="2"/>
              <a:buNone/>
            </a:pPr>
            <a:endParaRPr lang="en-US" sz="2800" dirty="0" smtClean="0">
              <a:solidFill>
                <a:schemeClr val="bg1"/>
              </a:solidFill>
            </a:endParaRPr>
          </a:p>
          <a:p>
            <a:pPr indent="0">
              <a:buFont typeface="Monotype Sorts" pitchFamily="2" charset="2"/>
              <a:buNone/>
            </a:pPr>
            <a:r>
              <a:rPr lang="en-US" sz="2800" dirty="0" smtClean="0">
                <a:solidFill>
                  <a:schemeClr val="bg1"/>
                </a:solidFill>
              </a:rPr>
              <a:t>The </a:t>
            </a:r>
            <a:r>
              <a:rPr lang="en-US" sz="2800" dirty="0">
                <a:solidFill>
                  <a:schemeClr val="bg1"/>
                </a:solidFill>
              </a:rPr>
              <a:t>admission of words from various world languages has consequently increased the number of words denoting the same meaning. </a:t>
            </a:r>
          </a:p>
          <a:p>
            <a:pPr indent="0">
              <a:buFont typeface="Monotype Sorts" pitchFamily="2" charset="2"/>
              <a:buNone/>
            </a:pPr>
            <a:r>
              <a:rPr kumimoji="0" lang="en-GB" sz="2800" b="1" dirty="0">
                <a:solidFill>
                  <a:schemeClr val="bg1"/>
                </a:solidFill>
              </a:rPr>
              <a:t>	</a:t>
            </a:r>
          </a:p>
          <a:p>
            <a:pPr indent="0">
              <a:buFont typeface="Monotype Sorts" pitchFamily="2" charset="2"/>
              <a:buNone/>
            </a:pPr>
            <a:r>
              <a:rPr kumimoji="0" lang="en-GB" sz="2800" b="1" dirty="0">
                <a:solidFill>
                  <a:srgbClr val="66FF66"/>
                </a:solidFill>
              </a:rPr>
              <a:t>	FAMOUS, WELL-KNOWN, DISTINGUISHED, EMINENT, NOTORIOUS, INFAMOUS</a:t>
            </a:r>
          </a:p>
          <a:p>
            <a:pPr indent="0">
              <a:buFont typeface="Monotype Sorts" pitchFamily="2" charset="2"/>
              <a:buNone/>
            </a:pPr>
            <a:r>
              <a:rPr kumimoji="0" lang="en-GB" sz="2800" b="1" dirty="0">
                <a:solidFill>
                  <a:srgbClr val="FF0000"/>
                </a:solidFill>
              </a:rPr>
              <a:t>	</a:t>
            </a:r>
            <a:r>
              <a:rPr kumimoji="0" lang="en-GB" sz="2800" b="1" dirty="0">
                <a:solidFill>
                  <a:srgbClr val="FFFF00"/>
                </a:solidFill>
              </a:rPr>
              <a:t>ROYAL, REGAL, SOVEREIGN, KINGLY</a:t>
            </a:r>
            <a:endParaRPr kumimoji="0" lang="it-IT" sz="2800" dirty="0">
              <a:solidFill>
                <a:srgbClr val="FFFF00"/>
              </a:solidFill>
            </a:endParaRPr>
          </a:p>
          <a:p>
            <a:pPr eaLnBrk="1" hangingPunct="1">
              <a:spcBef>
                <a:spcPct val="0"/>
              </a:spcBef>
              <a:buClrTx/>
              <a:buFontTx/>
              <a:buNone/>
            </a:pPr>
            <a:endParaRPr kumimoji="0" lang="it-IT" sz="2800" dirty="0">
              <a:solidFill>
                <a:srgbClr val="66FF66"/>
              </a:solidFill>
              <a:effectLst>
                <a:outerShdw blurRad="38100" dist="38100" dir="2700000" algn="tl">
                  <a:srgbClr val="000000"/>
                </a:outerShdw>
              </a:effectLst>
              <a:latin typeface="Verdan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94211">
                                            <p:txEl>
                                              <p:pRg st="0" end="0"/>
                                            </p:txEl>
                                          </p:spTgt>
                                        </p:tgtEl>
                                        <p:attrNameLst>
                                          <p:attrName>style.visibility</p:attrName>
                                        </p:attrNameLst>
                                      </p:cBhvr>
                                      <p:to>
                                        <p:strVal val="visible"/>
                                      </p:to>
                                    </p:set>
                                    <p:animEffect transition="in" filter="dissolve">
                                      <p:cBhvr>
                                        <p:cTn id="7" dur="500"/>
                                        <p:tgtEl>
                                          <p:spTgt spid="9421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94211">
                                            <p:txEl>
                                              <p:pRg st="2" end="2"/>
                                            </p:txEl>
                                          </p:spTgt>
                                        </p:tgtEl>
                                        <p:attrNameLst>
                                          <p:attrName>style.visibility</p:attrName>
                                        </p:attrNameLst>
                                      </p:cBhvr>
                                      <p:to>
                                        <p:strVal val="visible"/>
                                      </p:to>
                                    </p:set>
                                    <p:animEffect transition="in" filter="dissolve">
                                      <p:cBhvr>
                                        <p:cTn id="12" dur="500"/>
                                        <p:tgtEl>
                                          <p:spTgt spid="94211">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nodeType="clickEffect">
                                  <p:stCondLst>
                                    <p:cond delay="0"/>
                                  </p:stCondLst>
                                  <p:childTnLst>
                                    <p:set>
                                      <p:cBhvr>
                                        <p:cTn id="16" dur="1" fill="hold">
                                          <p:stCondLst>
                                            <p:cond delay="0"/>
                                          </p:stCondLst>
                                        </p:cTn>
                                        <p:tgtEl>
                                          <p:spTgt spid="94211">
                                            <p:txEl>
                                              <p:pRg st="3" end="3"/>
                                            </p:txEl>
                                          </p:spTgt>
                                        </p:tgtEl>
                                        <p:attrNameLst>
                                          <p:attrName>style.visibility</p:attrName>
                                        </p:attrNameLst>
                                      </p:cBhvr>
                                      <p:to>
                                        <p:strVal val="visible"/>
                                      </p:to>
                                    </p:set>
                                    <p:animEffect transition="in" filter="dissolve">
                                      <p:cBhvr>
                                        <p:cTn id="17" dur="500"/>
                                        <p:tgtEl>
                                          <p:spTgt spid="94211">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nodeType="clickEffect">
                                  <p:stCondLst>
                                    <p:cond delay="0"/>
                                  </p:stCondLst>
                                  <p:childTnLst>
                                    <p:set>
                                      <p:cBhvr>
                                        <p:cTn id="21" dur="1" fill="hold">
                                          <p:stCondLst>
                                            <p:cond delay="0"/>
                                          </p:stCondLst>
                                        </p:cTn>
                                        <p:tgtEl>
                                          <p:spTgt spid="94211">
                                            <p:txEl>
                                              <p:pRg st="4" end="4"/>
                                            </p:txEl>
                                          </p:spTgt>
                                        </p:tgtEl>
                                        <p:attrNameLst>
                                          <p:attrName>style.visibility</p:attrName>
                                        </p:attrNameLst>
                                      </p:cBhvr>
                                      <p:to>
                                        <p:strVal val="visible"/>
                                      </p:to>
                                    </p:set>
                                    <p:animEffect transition="in" filter="dissolve">
                                      <p:cBhvr>
                                        <p:cTn id="22" dur="500"/>
                                        <p:tgtEl>
                                          <p:spTgt spid="94211">
                                            <p:txEl>
                                              <p:pRg st="4" end="4"/>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nodeType="clickEffect">
                                  <p:stCondLst>
                                    <p:cond delay="0"/>
                                  </p:stCondLst>
                                  <p:childTnLst>
                                    <p:set>
                                      <p:cBhvr>
                                        <p:cTn id="26" dur="1" fill="hold">
                                          <p:stCondLst>
                                            <p:cond delay="0"/>
                                          </p:stCondLst>
                                        </p:cTn>
                                        <p:tgtEl>
                                          <p:spTgt spid="94211">
                                            <p:txEl>
                                              <p:pRg st="5" end="5"/>
                                            </p:txEl>
                                          </p:spTgt>
                                        </p:tgtEl>
                                        <p:attrNameLst>
                                          <p:attrName>style.visibility</p:attrName>
                                        </p:attrNameLst>
                                      </p:cBhvr>
                                      <p:to>
                                        <p:strVal val="visible"/>
                                      </p:to>
                                    </p:set>
                                    <p:animEffect transition="in" filter="dissolve">
                                      <p:cBhvr>
                                        <p:cTn id="27" dur="500"/>
                                        <p:tgtEl>
                                          <p:spTgt spid="9421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5"/>
          <p:cNvSpPr>
            <a:spLocks noGrp="1"/>
          </p:cNvSpPr>
          <p:nvPr>
            <p:ph type="sldNum" sz="quarter" idx="12"/>
          </p:nvPr>
        </p:nvSpPr>
        <p:spPr/>
        <p:txBody>
          <a:bodyPr/>
          <a:lstStyle/>
          <a:p>
            <a:fld id="{3146DC4C-5BC5-4373-9258-3976E3D32F90}" type="slidenum">
              <a:rPr lang="it-IT"/>
              <a:pPr/>
              <a:t>14</a:t>
            </a:fld>
            <a:endParaRPr lang="it-IT"/>
          </a:p>
        </p:txBody>
      </p:sp>
      <p:sp>
        <p:nvSpPr>
          <p:cNvPr id="84994" name="Rectangle 2"/>
          <p:cNvSpPr>
            <a:spLocks noGrp="1" noChangeArrowheads="1"/>
          </p:cNvSpPr>
          <p:nvPr>
            <p:ph type="title"/>
          </p:nvPr>
        </p:nvSpPr>
        <p:spPr/>
        <p:txBody>
          <a:bodyPr/>
          <a:lstStyle/>
          <a:p>
            <a:pPr algn="ctr"/>
            <a:r>
              <a:rPr lang="it-IT" dirty="0" err="1">
                <a:solidFill>
                  <a:schemeClr val="bg1"/>
                </a:solidFill>
              </a:rPr>
              <a:t>Morphology</a:t>
            </a:r>
            <a:endParaRPr lang="it-IT" dirty="0">
              <a:solidFill>
                <a:schemeClr val="bg1"/>
              </a:solidFill>
            </a:endParaRPr>
          </a:p>
        </p:txBody>
      </p:sp>
      <p:sp>
        <p:nvSpPr>
          <p:cNvPr id="84995" name="Rectangle 3"/>
          <p:cNvSpPr>
            <a:spLocks noGrp="1" noChangeArrowheads="1"/>
          </p:cNvSpPr>
          <p:nvPr>
            <p:ph type="body" idx="1"/>
          </p:nvPr>
        </p:nvSpPr>
        <p:spPr>
          <a:xfrm>
            <a:off x="395536" y="1700213"/>
            <a:ext cx="8748464" cy="5157787"/>
          </a:xfrm>
        </p:spPr>
        <p:txBody>
          <a:bodyPr/>
          <a:lstStyle/>
          <a:p>
            <a:pPr>
              <a:lnSpc>
                <a:spcPct val="80000"/>
              </a:lnSpc>
              <a:buFont typeface="Monotype Sorts" pitchFamily="2" charset="2"/>
              <a:buNone/>
            </a:pPr>
            <a:r>
              <a:rPr lang="en-GB" sz="2800" dirty="0">
                <a:solidFill>
                  <a:schemeClr val="bg1"/>
                </a:solidFill>
              </a:rPr>
              <a:t>A branch of grammar which studies the Structure of Words. It describes the properties of such diverse words as</a:t>
            </a:r>
            <a:r>
              <a:rPr lang="en-GB" sz="2800" b="1" dirty="0">
                <a:solidFill>
                  <a:schemeClr val="bg1"/>
                </a:solidFill>
              </a:rPr>
              <a:t>:</a:t>
            </a:r>
          </a:p>
          <a:p>
            <a:pPr>
              <a:lnSpc>
                <a:spcPct val="80000"/>
              </a:lnSpc>
              <a:buFont typeface="Monotype Sorts" pitchFamily="2" charset="2"/>
              <a:buNone/>
            </a:pPr>
            <a:endParaRPr lang="en-GB" sz="2800" b="1" dirty="0">
              <a:solidFill>
                <a:srgbClr val="FFFF00"/>
              </a:solidFill>
            </a:endParaRPr>
          </a:p>
          <a:p>
            <a:pPr>
              <a:lnSpc>
                <a:spcPct val="80000"/>
              </a:lnSpc>
              <a:buFont typeface="Monotype Sorts" pitchFamily="2" charset="2"/>
              <a:buNone/>
            </a:pPr>
            <a:r>
              <a:rPr lang="en-GB" sz="2800" b="1" dirty="0">
                <a:solidFill>
                  <a:srgbClr val="FFFFFF"/>
                </a:solidFill>
              </a:rPr>
              <a:t>YES </a:t>
            </a:r>
          </a:p>
          <a:p>
            <a:pPr>
              <a:lnSpc>
                <a:spcPct val="80000"/>
              </a:lnSpc>
              <a:buFont typeface="Monotype Sorts" pitchFamily="2" charset="2"/>
              <a:buNone/>
            </a:pPr>
            <a:r>
              <a:rPr lang="en-GB" sz="2800" b="1" dirty="0">
                <a:solidFill>
                  <a:srgbClr val="66FF66"/>
                </a:solidFill>
              </a:rPr>
              <a:t>HORSES	HORSE - S </a:t>
            </a:r>
          </a:p>
          <a:p>
            <a:pPr>
              <a:lnSpc>
                <a:spcPct val="80000"/>
              </a:lnSpc>
              <a:buFont typeface="Monotype Sorts" pitchFamily="2" charset="2"/>
              <a:buNone/>
            </a:pPr>
            <a:r>
              <a:rPr lang="en-GB" sz="2800" b="1" dirty="0">
                <a:solidFill>
                  <a:srgbClr val="FF66FF"/>
                </a:solidFill>
              </a:rPr>
              <a:t>TALKING	TALK – ING</a:t>
            </a:r>
          </a:p>
          <a:p>
            <a:pPr>
              <a:lnSpc>
                <a:spcPct val="80000"/>
              </a:lnSpc>
              <a:buFont typeface="Monotype Sorts" pitchFamily="2" charset="2"/>
              <a:buNone/>
            </a:pPr>
            <a:r>
              <a:rPr lang="en-GB" sz="2800" b="1" dirty="0">
                <a:solidFill>
                  <a:schemeClr val="accent2"/>
                </a:solidFill>
              </a:rPr>
              <a:t>UNHAPPINESS		UN- HAPPI – NESS</a:t>
            </a:r>
          </a:p>
          <a:p>
            <a:pPr>
              <a:lnSpc>
                <a:spcPct val="80000"/>
              </a:lnSpc>
              <a:buFont typeface="Monotype Sorts" pitchFamily="2" charset="2"/>
              <a:buNone/>
            </a:pPr>
            <a:r>
              <a:rPr lang="en-GB" sz="2800" b="1" dirty="0">
                <a:solidFill>
                  <a:schemeClr val="bg1"/>
                </a:solidFill>
              </a:rPr>
              <a:t>ANTI-DIS-ESTABLISH-MENT-ARI-AN-ISM</a:t>
            </a:r>
          </a:p>
          <a:p>
            <a:pPr>
              <a:lnSpc>
                <a:spcPct val="80000"/>
              </a:lnSpc>
              <a:buFont typeface="Monotype Sorts" pitchFamily="2" charset="2"/>
              <a:buNone/>
            </a:pPr>
            <a:endParaRPr lang="en-GB" sz="2800"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84995">
                                            <p:txEl>
                                              <p:pRg st="0" end="0"/>
                                            </p:txEl>
                                          </p:spTgt>
                                        </p:tgtEl>
                                        <p:attrNameLst>
                                          <p:attrName>style.visibility</p:attrName>
                                        </p:attrNameLst>
                                      </p:cBhvr>
                                      <p:to>
                                        <p:strVal val="visible"/>
                                      </p:to>
                                    </p:set>
                                    <p:anim calcmode="lin" valueType="num">
                                      <p:cBhvr>
                                        <p:cTn id="7" dur="1000" fill="hold"/>
                                        <p:tgtEl>
                                          <p:spTgt spid="84995">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84995">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84995">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5" presetClass="entr" presetSubtype="0" fill="hold" nodeType="clickEffect">
                                  <p:stCondLst>
                                    <p:cond delay="0"/>
                                  </p:stCondLst>
                                  <p:childTnLst>
                                    <p:set>
                                      <p:cBhvr>
                                        <p:cTn id="13" dur="1" fill="hold">
                                          <p:stCondLst>
                                            <p:cond delay="0"/>
                                          </p:stCondLst>
                                        </p:cTn>
                                        <p:tgtEl>
                                          <p:spTgt spid="84995">
                                            <p:txEl>
                                              <p:pRg st="2" end="2"/>
                                            </p:txEl>
                                          </p:spTgt>
                                        </p:tgtEl>
                                        <p:attrNameLst>
                                          <p:attrName>style.visibility</p:attrName>
                                        </p:attrNameLst>
                                      </p:cBhvr>
                                      <p:to>
                                        <p:strVal val="visible"/>
                                      </p:to>
                                    </p:set>
                                    <p:anim calcmode="lin" valueType="num">
                                      <p:cBhvr>
                                        <p:cTn id="14" dur="1000" fill="hold"/>
                                        <p:tgtEl>
                                          <p:spTgt spid="84995">
                                            <p:txEl>
                                              <p:pRg st="2" end="2"/>
                                            </p:txEl>
                                          </p:spTgt>
                                        </p:tgtEl>
                                        <p:attrNameLst>
                                          <p:attrName>ppt_w</p:attrName>
                                        </p:attrNameLst>
                                      </p:cBhvr>
                                      <p:tavLst>
                                        <p:tav tm="0">
                                          <p:val>
                                            <p:strVal val="#ppt_w*0.70"/>
                                          </p:val>
                                        </p:tav>
                                        <p:tav tm="100000">
                                          <p:val>
                                            <p:strVal val="#ppt_w"/>
                                          </p:val>
                                        </p:tav>
                                      </p:tavLst>
                                    </p:anim>
                                    <p:anim calcmode="lin" valueType="num">
                                      <p:cBhvr>
                                        <p:cTn id="15" dur="1000" fill="hold"/>
                                        <p:tgtEl>
                                          <p:spTgt spid="84995">
                                            <p:txEl>
                                              <p:pRg st="2" end="2"/>
                                            </p:txEl>
                                          </p:spTgt>
                                        </p:tgtEl>
                                        <p:attrNameLst>
                                          <p:attrName>ppt_h</p:attrName>
                                        </p:attrNameLst>
                                      </p:cBhvr>
                                      <p:tavLst>
                                        <p:tav tm="0">
                                          <p:val>
                                            <p:strVal val="#ppt_h"/>
                                          </p:val>
                                        </p:tav>
                                        <p:tav tm="100000">
                                          <p:val>
                                            <p:strVal val="#ppt_h"/>
                                          </p:val>
                                        </p:tav>
                                      </p:tavLst>
                                    </p:anim>
                                    <p:animEffect transition="in" filter="fade">
                                      <p:cBhvr>
                                        <p:cTn id="16" dur="1000"/>
                                        <p:tgtEl>
                                          <p:spTgt spid="84995">
                                            <p:txEl>
                                              <p:pRg st="2" end="2"/>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5" presetClass="entr" presetSubtype="0" fill="hold" nodeType="clickEffect">
                                  <p:stCondLst>
                                    <p:cond delay="0"/>
                                  </p:stCondLst>
                                  <p:childTnLst>
                                    <p:set>
                                      <p:cBhvr>
                                        <p:cTn id="20" dur="1" fill="hold">
                                          <p:stCondLst>
                                            <p:cond delay="0"/>
                                          </p:stCondLst>
                                        </p:cTn>
                                        <p:tgtEl>
                                          <p:spTgt spid="84995">
                                            <p:txEl>
                                              <p:pRg st="3" end="3"/>
                                            </p:txEl>
                                          </p:spTgt>
                                        </p:tgtEl>
                                        <p:attrNameLst>
                                          <p:attrName>style.visibility</p:attrName>
                                        </p:attrNameLst>
                                      </p:cBhvr>
                                      <p:to>
                                        <p:strVal val="visible"/>
                                      </p:to>
                                    </p:set>
                                    <p:anim calcmode="lin" valueType="num">
                                      <p:cBhvr>
                                        <p:cTn id="21" dur="1000" fill="hold"/>
                                        <p:tgtEl>
                                          <p:spTgt spid="84995">
                                            <p:txEl>
                                              <p:pRg st="3" end="3"/>
                                            </p:txEl>
                                          </p:spTgt>
                                        </p:tgtEl>
                                        <p:attrNameLst>
                                          <p:attrName>ppt_w</p:attrName>
                                        </p:attrNameLst>
                                      </p:cBhvr>
                                      <p:tavLst>
                                        <p:tav tm="0">
                                          <p:val>
                                            <p:strVal val="#ppt_w*0.70"/>
                                          </p:val>
                                        </p:tav>
                                        <p:tav tm="100000">
                                          <p:val>
                                            <p:strVal val="#ppt_w"/>
                                          </p:val>
                                        </p:tav>
                                      </p:tavLst>
                                    </p:anim>
                                    <p:anim calcmode="lin" valueType="num">
                                      <p:cBhvr>
                                        <p:cTn id="22" dur="1000" fill="hold"/>
                                        <p:tgtEl>
                                          <p:spTgt spid="84995">
                                            <p:txEl>
                                              <p:pRg st="3" end="3"/>
                                            </p:txEl>
                                          </p:spTgt>
                                        </p:tgtEl>
                                        <p:attrNameLst>
                                          <p:attrName>ppt_h</p:attrName>
                                        </p:attrNameLst>
                                      </p:cBhvr>
                                      <p:tavLst>
                                        <p:tav tm="0">
                                          <p:val>
                                            <p:strVal val="#ppt_h"/>
                                          </p:val>
                                        </p:tav>
                                        <p:tav tm="100000">
                                          <p:val>
                                            <p:strVal val="#ppt_h"/>
                                          </p:val>
                                        </p:tav>
                                      </p:tavLst>
                                    </p:anim>
                                    <p:animEffect transition="in" filter="fade">
                                      <p:cBhvr>
                                        <p:cTn id="23" dur="1000"/>
                                        <p:tgtEl>
                                          <p:spTgt spid="84995">
                                            <p:txEl>
                                              <p:pRg st="3" end="3"/>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5" presetClass="entr" presetSubtype="0" fill="hold" nodeType="clickEffect">
                                  <p:stCondLst>
                                    <p:cond delay="0"/>
                                  </p:stCondLst>
                                  <p:childTnLst>
                                    <p:set>
                                      <p:cBhvr>
                                        <p:cTn id="27" dur="1" fill="hold">
                                          <p:stCondLst>
                                            <p:cond delay="0"/>
                                          </p:stCondLst>
                                        </p:cTn>
                                        <p:tgtEl>
                                          <p:spTgt spid="84995">
                                            <p:txEl>
                                              <p:pRg st="4" end="4"/>
                                            </p:txEl>
                                          </p:spTgt>
                                        </p:tgtEl>
                                        <p:attrNameLst>
                                          <p:attrName>style.visibility</p:attrName>
                                        </p:attrNameLst>
                                      </p:cBhvr>
                                      <p:to>
                                        <p:strVal val="visible"/>
                                      </p:to>
                                    </p:set>
                                    <p:anim calcmode="lin" valueType="num">
                                      <p:cBhvr>
                                        <p:cTn id="28" dur="1000" fill="hold"/>
                                        <p:tgtEl>
                                          <p:spTgt spid="84995">
                                            <p:txEl>
                                              <p:pRg st="4" end="4"/>
                                            </p:txEl>
                                          </p:spTgt>
                                        </p:tgtEl>
                                        <p:attrNameLst>
                                          <p:attrName>ppt_w</p:attrName>
                                        </p:attrNameLst>
                                      </p:cBhvr>
                                      <p:tavLst>
                                        <p:tav tm="0">
                                          <p:val>
                                            <p:strVal val="#ppt_w*0.70"/>
                                          </p:val>
                                        </p:tav>
                                        <p:tav tm="100000">
                                          <p:val>
                                            <p:strVal val="#ppt_w"/>
                                          </p:val>
                                        </p:tav>
                                      </p:tavLst>
                                    </p:anim>
                                    <p:anim calcmode="lin" valueType="num">
                                      <p:cBhvr>
                                        <p:cTn id="29" dur="1000" fill="hold"/>
                                        <p:tgtEl>
                                          <p:spTgt spid="84995">
                                            <p:txEl>
                                              <p:pRg st="4" end="4"/>
                                            </p:txEl>
                                          </p:spTgt>
                                        </p:tgtEl>
                                        <p:attrNameLst>
                                          <p:attrName>ppt_h</p:attrName>
                                        </p:attrNameLst>
                                      </p:cBhvr>
                                      <p:tavLst>
                                        <p:tav tm="0">
                                          <p:val>
                                            <p:strVal val="#ppt_h"/>
                                          </p:val>
                                        </p:tav>
                                        <p:tav tm="100000">
                                          <p:val>
                                            <p:strVal val="#ppt_h"/>
                                          </p:val>
                                        </p:tav>
                                      </p:tavLst>
                                    </p:anim>
                                    <p:animEffect transition="in" filter="fade">
                                      <p:cBhvr>
                                        <p:cTn id="30" dur="1000"/>
                                        <p:tgtEl>
                                          <p:spTgt spid="84995">
                                            <p:txEl>
                                              <p:pRg st="4" end="4"/>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55" presetClass="entr" presetSubtype="0" fill="hold" nodeType="clickEffect">
                                  <p:stCondLst>
                                    <p:cond delay="0"/>
                                  </p:stCondLst>
                                  <p:childTnLst>
                                    <p:set>
                                      <p:cBhvr>
                                        <p:cTn id="34" dur="1" fill="hold">
                                          <p:stCondLst>
                                            <p:cond delay="0"/>
                                          </p:stCondLst>
                                        </p:cTn>
                                        <p:tgtEl>
                                          <p:spTgt spid="84995">
                                            <p:txEl>
                                              <p:pRg st="5" end="5"/>
                                            </p:txEl>
                                          </p:spTgt>
                                        </p:tgtEl>
                                        <p:attrNameLst>
                                          <p:attrName>style.visibility</p:attrName>
                                        </p:attrNameLst>
                                      </p:cBhvr>
                                      <p:to>
                                        <p:strVal val="visible"/>
                                      </p:to>
                                    </p:set>
                                    <p:anim calcmode="lin" valueType="num">
                                      <p:cBhvr>
                                        <p:cTn id="35" dur="1000" fill="hold"/>
                                        <p:tgtEl>
                                          <p:spTgt spid="84995">
                                            <p:txEl>
                                              <p:pRg st="5" end="5"/>
                                            </p:txEl>
                                          </p:spTgt>
                                        </p:tgtEl>
                                        <p:attrNameLst>
                                          <p:attrName>ppt_w</p:attrName>
                                        </p:attrNameLst>
                                      </p:cBhvr>
                                      <p:tavLst>
                                        <p:tav tm="0">
                                          <p:val>
                                            <p:strVal val="#ppt_w*0.70"/>
                                          </p:val>
                                        </p:tav>
                                        <p:tav tm="100000">
                                          <p:val>
                                            <p:strVal val="#ppt_w"/>
                                          </p:val>
                                        </p:tav>
                                      </p:tavLst>
                                    </p:anim>
                                    <p:anim calcmode="lin" valueType="num">
                                      <p:cBhvr>
                                        <p:cTn id="36" dur="1000" fill="hold"/>
                                        <p:tgtEl>
                                          <p:spTgt spid="84995">
                                            <p:txEl>
                                              <p:pRg st="5" end="5"/>
                                            </p:txEl>
                                          </p:spTgt>
                                        </p:tgtEl>
                                        <p:attrNameLst>
                                          <p:attrName>ppt_h</p:attrName>
                                        </p:attrNameLst>
                                      </p:cBhvr>
                                      <p:tavLst>
                                        <p:tav tm="0">
                                          <p:val>
                                            <p:strVal val="#ppt_h"/>
                                          </p:val>
                                        </p:tav>
                                        <p:tav tm="100000">
                                          <p:val>
                                            <p:strVal val="#ppt_h"/>
                                          </p:val>
                                        </p:tav>
                                      </p:tavLst>
                                    </p:anim>
                                    <p:animEffect transition="in" filter="fade">
                                      <p:cBhvr>
                                        <p:cTn id="37" dur="1000"/>
                                        <p:tgtEl>
                                          <p:spTgt spid="84995">
                                            <p:txEl>
                                              <p:pRg st="5" end="5"/>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55" presetClass="entr" presetSubtype="0" fill="hold" nodeType="clickEffect">
                                  <p:stCondLst>
                                    <p:cond delay="0"/>
                                  </p:stCondLst>
                                  <p:childTnLst>
                                    <p:set>
                                      <p:cBhvr>
                                        <p:cTn id="41" dur="1" fill="hold">
                                          <p:stCondLst>
                                            <p:cond delay="0"/>
                                          </p:stCondLst>
                                        </p:cTn>
                                        <p:tgtEl>
                                          <p:spTgt spid="84995">
                                            <p:txEl>
                                              <p:pRg st="6" end="6"/>
                                            </p:txEl>
                                          </p:spTgt>
                                        </p:tgtEl>
                                        <p:attrNameLst>
                                          <p:attrName>style.visibility</p:attrName>
                                        </p:attrNameLst>
                                      </p:cBhvr>
                                      <p:to>
                                        <p:strVal val="visible"/>
                                      </p:to>
                                    </p:set>
                                    <p:anim calcmode="lin" valueType="num">
                                      <p:cBhvr>
                                        <p:cTn id="42" dur="1000" fill="hold"/>
                                        <p:tgtEl>
                                          <p:spTgt spid="84995">
                                            <p:txEl>
                                              <p:pRg st="6" end="6"/>
                                            </p:txEl>
                                          </p:spTgt>
                                        </p:tgtEl>
                                        <p:attrNameLst>
                                          <p:attrName>ppt_w</p:attrName>
                                        </p:attrNameLst>
                                      </p:cBhvr>
                                      <p:tavLst>
                                        <p:tav tm="0">
                                          <p:val>
                                            <p:strVal val="#ppt_w*0.70"/>
                                          </p:val>
                                        </p:tav>
                                        <p:tav tm="100000">
                                          <p:val>
                                            <p:strVal val="#ppt_w"/>
                                          </p:val>
                                        </p:tav>
                                      </p:tavLst>
                                    </p:anim>
                                    <p:anim calcmode="lin" valueType="num">
                                      <p:cBhvr>
                                        <p:cTn id="43" dur="1000" fill="hold"/>
                                        <p:tgtEl>
                                          <p:spTgt spid="84995">
                                            <p:txEl>
                                              <p:pRg st="6" end="6"/>
                                            </p:txEl>
                                          </p:spTgt>
                                        </p:tgtEl>
                                        <p:attrNameLst>
                                          <p:attrName>ppt_h</p:attrName>
                                        </p:attrNameLst>
                                      </p:cBhvr>
                                      <p:tavLst>
                                        <p:tav tm="0">
                                          <p:val>
                                            <p:strVal val="#ppt_h"/>
                                          </p:val>
                                        </p:tav>
                                        <p:tav tm="100000">
                                          <p:val>
                                            <p:strVal val="#ppt_h"/>
                                          </p:val>
                                        </p:tav>
                                      </p:tavLst>
                                    </p:anim>
                                    <p:animEffect transition="in" filter="fade">
                                      <p:cBhvr>
                                        <p:cTn id="44" dur="1000"/>
                                        <p:tgtEl>
                                          <p:spTgt spid="8499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5"/>
          <p:cNvSpPr>
            <a:spLocks noGrp="1"/>
          </p:cNvSpPr>
          <p:nvPr>
            <p:ph type="sldNum" sz="quarter" idx="12"/>
          </p:nvPr>
        </p:nvSpPr>
        <p:spPr/>
        <p:txBody>
          <a:bodyPr/>
          <a:lstStyle/>
          <a:p>
            <a:fld id="{3146DC4C-5BC5-4373-9258-3976E3D32F90}" type="slidenum">
              <a:rPr lang="it-IT"/>
              <a:pPr/>
              <a:t>15</a:t>
            </a:fld>
            <a:endParaRPr lang="it-IT"/>
          </a:p>
        </p:txBody>
      </p:sp>
      <p:sp>
        <p:nvSpPr>
          <p:cNvPr id="84994" name="Rectangle 2"/>
          <p:cNvSpPr>
            <a:spLocks noGrp="1" noChangeArrowheads="1"/>
          </p:cNvSpPr>
          <p:nvPr>
            <p:ph type="title"/>
          </p:nvPr>
        </p:nvSpPr>
        <p:spPr/>
        <p:txBody>
          <a:bodyPr/>
          <a:lstStyle/>
          <a:p>
            <a:pPr algn="ctr"/>
            <a:r>
              <a:rPr lang="it-IT" dirty="0" err="1">
                <a:solidFill>
                  <a:schemeClr val="bg1"/>
                </a:solidFill>
              </a:rPr>
              <a:t>Morphology</a:t>
            </a:r>
            <a:endParaRPr lang="it-IT" dirty="0">
              <a:solidFill>
                <a:schemeClr val="bg1"/>
              </a:solidFill>
            </a:endParaRPr>
          </a:p>
        </p:txBody>
      </p:sp>
      <p:sp>
        <p:nvSpPr>
          <p:cNvPr id="84995" name="Rectangle 3"/>
          <p:cNvSpPr>
            <a:spLocks noGrp="1" noChangeArrowheads="1"/>
          </p:cNvSpPr>
          <p:nvPr>
            <p:ph type="body" idx="1"/>
          </p:nvPr>
        </p:nvSpPr>
        <p:spPr>
          <a:xfrm>
            <a:off x="0" y="1700213"/>
            <a:ext cx="9144000" cy="5157787"/>
          </a:xfrm>
        </p:spPr>
        <p:txBody>
          <a:bodyPr/>
          <a:lstStyle/>
          <a:p>
            <a:pPr indent="0">
              <a:buFont typeface="Monotype Sorts" pitchFamily="2" charset="2"/>
              <a:buNone/>
            </a:pPr>
            <a:r>
              <a:rPr lang="en-GB" sz="2800" dirty="0" smtClean="0">
                <a:solidFill>
                  <a:schemeClr val="bg1"/>
                </a:solidFill>
              </a:rPr>
              <a:t>Many words, such as </a:t>
            </a:r>
            <a:r>
              <a:rPr lang="en-GB" sz="2800" i="1" dirty="0" smtClean="0">
                <a:solidFill>
                  <a:schemeClr val="bg1"/>
                </a:solidFill>
              </a:rPr>
              <a:t>boy, a, yes, person, elephant, problem</a:t>
            </a:r>
          </a:p>
          <a:p>
            <a:pPr indent="0">
              <a:buFont typeface="Monotype Sorts" pitchFamily="2" charset="2"/>
              <a:buNone/>
            </a:pPr>
            <a:r>
              <a:rPr lang="en-GB" sz="2800" b="1" dirty="0" smtClean="0">
                <a:solidFill>
                  <a:schemeClr val="bg1"/>
                </a:solidFill>
              </a:rPr>
              <a:t>CANNOT BE BROKEN DOWN INTO GRAMMATICAL PARTS</a:t>
            </a:r>
          </a:p>
          <a:p>
            <a:pPr indent="0">
              <a:buFont typeface="Monotype Sorts" pitchFamily="2" charset="2"/>
              <a:buNone/>
            </a:pPr>
            <a:endParaRPr lang="en-GB" sz="2800" b="1" dirty="0">
              <a:solidFill>
                <a:schemeClr val="bg1"/>
              </a:solidFill>
            </a:endParaRPr>
          </a:p>
          <a:p>
            <a:pPr indent="0">
              <a:buFont typeface="Monotype Sorts" pitchFamily="2" charset="2"/>
              <a:buNone/>
            </a:pPr>
            <a:r>
              <a:rPr lang="en-GB" sz="2800" dirty="0" smtClean="0">
                <a:solidFill>
                  <a:schemeClr val="bg1"/>
                </a:solidFill>
              </a:rPr>
              <a:t>These words are made only of a BASE form (also called ROOT or STEM).</a:t>
            </a:r>
          </a:p>
          <a:p>
            <a:pPr indent="0">
              <a:buFont typeface="Monotype Sorts" pitchFamily="2" charset="2"/>
              <a:buNone/>
            </a:pPr>
            <a:r>
              <a:rPr lang="en-GB" sz="2800" dirty="0" smtClean="0">
                <a:solidFill>
                  <a:schemeClr val="bg1"/>
                </a:solidFill>
              </a:rPr>
              <a:t>In these cases, all we can do is to describe the meaning of these words, and how they are pronounced or spelled (number of syllables, pattern of vowels and consonants)</a:t>
            </a:r>
            <a:endParaRPr lang="en-GB" sz="2800" dirty="0">
              <a:solidFill>
                <a:schemeClr val="bg1"/>
              </a:solidFill>
            </a:endParaRPr>
          </a:p>
        </p:txBody>
      </p:sp>
    </p:spTree>
    <p:extLst>
      <p:ext uri="{BB962C8B-B14F-4D97-AF65-F5344CB8AC3E}">
        <p14:creationId xmlns:p14="http://schemas.microsoft.com/office/powerpoint/2010/main" val="130843060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84995">
                                            <p:txEl>
                                              <p:pRg st="0" end="0"/>
                                            </p:txEl>
                                          </p:spTgt>
                                        </p:tgtEl>
                                        <p:attrNameLst>
                                          <p:attrName>style.visibility</p:attrName>
                                        </p:attrNameLst>
                                      </p:cBhvr>
                                      <p:to>
                                        <p:strVal val="visible"/>
                                      </p:to>
                                    </p:set>
                                    <p:anim calcmode="lin" valueType="num">
                                      <p:cBhvr>
                                        <p:cTn id="7" dur="1000" fill="hold"/>
                                        <p:tgtEl>
                                          <p:spTgt spid="84995">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84995">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84995">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84995">
                                            <p:txEl>
                                              <p:pRg st="1" end="1"/>
                                            </p:txEl>
                                          </p:spTgt>
                                        </p:tgtEl>
                                        <p:attrNameLst>
                                          <p:attrName>style.visibility</p:attrName>
                                        </p:attrNameLst>
                                      </p:cBhvr>
                                      <p:to>
                                        <p:strVal val="visible"/>
                                      </p:to>
                                    </p:set>
                                    <p:anim calcmode="lin" valueType="num">
                                      <p:cBhvr>
                                        <p:cTn id="14" dur="1000" fill="hold"/>
                                        <p:tgtEl>
                                          <p:spTgt spid="84995">
                                            <p:txEl>
                                              <p:pRg st="1" end="1"/>
                                            </p:txEl>
                                          </p:spTgt>
                                        </p:tgtEl>
                                        <p:attrNameLst>
                                          <p:attrName>ppt_w</p:attrName>
                                        </p:attrNameLst>
                                      </p:cBhvr>
                                      <p:tavLst>
                                        <p:tav tm="0">
                                          <p:val>
                                            <p:strVal val="#ppt_w*0.70"/>
                                          </p:val>
                                        </p:tav>
                                        <p:tav tm="100000">
                                          <p:val>
                                            <p:strVal val="#ppt_w"/>
                                          </p:val>
                                        </p:tav>
                                      </p:tavLst>
                                    </p:anim>
                                    <p:anim calcmode="lin" valueType="num">
                                      <p:cBhvr>
                                        <p:cTn id="15" dur="1000" fill="hold"/>
                                        <p:tgtEl>
                                          <p:spTgt spid="84995">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84995">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nodeType="clickEffect">
                                  <p:stCondLst>
                                    <p:cond delay="0"/>
                                  </p:stCondLst>
                                  <p:childTnLst>
                                    <p:set>
                                      <p:cBhvr>
                                        <p:cTn id="20" dur="1" fill="hold">
                                          <p:stCondLst>
                                            <p:cond delay="0"/>
                                          </p:stCondLst>
                                        </p:cTn>
                                        <p:tgtEl>
                                          <p:spTgt spid="84995">
                                            <p:txEl>
                                              <p:pRg st="3" end="3"/>
                                            </p:txEl>
                                          </p:spTgt>
                                        </p:tgtEl>
                                        <p:attrNameLst>
                                          <p:attrName>style.visibility</p:attrName>
                                        </p:attrNameLst>
                                      </p:cBhvr>
                                      <p:to>
                                        <p:strVal val="visible"/>
                                      </p:to>
                                    </p:set>
                                    <p:anim calcmode="lin" valueType="num">
                                      <p:cBhvr>
                                        <p:cTn id="21" dur="1000" fill="hold"/>
                                        <p:tgtEl>
                                          <p:spTgt spid="84995">
                                            <p:txEl>
                                              <p:pRg st="3" end="3"/>
                                            </p:txEl>
                                          </p:spTgt>
                                        </p:tgtEl>
                                        <p:attrNameLst>
                                          <p:attrName>ppt_w</p:attrName>
                                        </p:attrNameLst>
                                      </p:cBhvr>
                                      <p:tavLst>
                                        <p:tav tm="0">
                                          <p:val>
                                            <p:strVal val="#ppt_w*0.70"/>
                                          </p:val>
                                        </p:tav>
                                        <p:tav tm="100000">
                                          <p:val>
                                            <p:strVal val="#ppt_w"/>
                                          </p:val>
                                        </p:tav>
                                      </p:tavLst>
                                    </p:anim>
                                    <p:anim calcmode="lin" valueType="num">
                                      <p:cBhvr>
                                        <p:cTn id="22" dur="1000" fill="hold"/>
                                        <p:tgtEl>
                                          <p:spTgt spid="84995">
                                            <p:txEl>
                                              <p:pRg st="3" end="3"/>
                                            </p:txEl>
                                          </p:spTgt>
                                        </p:tgtEl>
                                        <p:attrNameLst>
                                          <p:attrName>ppt_h</p:attrName>
                                        </p:attrNameLst>
                                      </p:cBhvr>
                                      <p:tavLst>
                                        <p:tav tm="0">
                                          <p:val>
                                            <p:strVal val="#ppt_h"/>
                                          </p:val>
                                        </p:tav>
                                        <p:tav tm="100000">
                                          <p:val>
                                            <p:strVal val="#ppt_h"/>
                                          </p:val>
                                        </p:tav>
                                      </p:tavLst>
                                    </p:anim>
                                    <p:animEffect transition="in" filter="fade">
                                      <p:cBhvr>
                                        <p:cTn id="23" dur="1000"/>
                                        <p:tgtEl>
                                          <p:spTgt spid="84995">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nodeType="clickEffect">
                                  <p:stCondLst>
                                    <p:cond delay="0"/>
                                  </p:stCondLst>
                                  <p:childTnLst>
                                    <p:set>
                                      <p:cBhvr>
                                        <p:cTn id="27" dur="1" fill="hold">
                                          <p:stCondLst>
                                            <p:cond delay="0"/>
                                          </p:stCondLst>
                                        </p:cTn>
                                        <p:tgtEl>
                                          <p:spTgt spid="84995">
                                            <p:txEl>
                                              <p:pRg st="4" end="4"/>
                                            </p:txEl>
                                          </p:spTgt>
                                        </p:tgtEl>
                                        <p:attrNameLst>
                                          <p:attrName>style.visibility</p:attrName>
                                        </p:attrNameLst>
                                      </p:cBhvr>
                                      <p:to>
                                        <p:strVal val="visible"/>
                                      </p:to>
                                    </p:set>
                                    <p:anim calcmode="lin" valueType="num">
                                      <p:cBhvr>
                                        <p:cTn id="28" dur="1000" fill="hold"/>
                                        <p:tgtEl>
                                          <p:spTgt spid="84995">
                                            <p:txEl>
                                              <p:pRg st="4" end="4"/>
                                            </p:txEl>
                                          </p:spTgt>
                                        </p:tgtEl>
                                        <p:attrNameLst>
                                          <p:attrName>ppt_w</p:attrName>
                                        </p:attrNameLst>
                                      </p:cBhvr>
                                      <p:tavLst>
                                        <p:tav tm="0">
                                          <p:val>
                                            <p:strVal val="#ppt_w*0.70"/>
                                          </p:val>
                                        </p:tav>
                                        <p:tav tm="100000">
                                          <p:val>
                                            <p:strVal val="#ppt_w"/>
                                          </p:val>
                                        </p:tav>
                                      </p:tavLst>
                                    </p:anim>
                                    <p:anim calcmode="lin" valueType="num">
                                      <p:cBhvr>
                                        <p:cTn id="29" dur="1000" fill="hold"/>
                                        <p:tgtEl>
                                          <p:spTgt spid="84995">
                                            <p:txEl>
                                              <p:pRg st="4" end="4"/>
                                            </p:txEl>
                                          </p:spTgt>
                                        </p:tgtEl>
                                        <p:attrNameLst>
                                          <p:attrName>ppt_h</p:attrName>
                                        </p:attrNameLst>
                                      </p:cBhvr>
                                      <p:tavLst>
                                        <p:tav tm="0">
                                          <p:val>
                                            <p:strVal val="#ppt_h"/>
                                          </p:val>
                                        </p:tav>
                                        <p:tav tm="100000">
                                          <p:val>
                                            <p:strVal val="#ppt_h"/>
                                          </p:val>
                                        </p:tav>
                                      </p:tavLst>
                                    </p:anim>
                                    <p:animEffect transition="in" filter="fade">
                                      <p:cBhvr>
                                        <p:cTn id="30" dur="1000"/>
                                        <p:tgtEl>
                                          <p:spTgt spid="8499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5"/>
          <p:cNvSpPr>
            <a:spLocks noGrp="1"/>
          </p:cNvSpPr>
          <p:nvPr>
            <p:ph type="sldNum" sz="quarter" idx="12"/>
          </p:nvPr>
        </p:nvSpPr>
        <p:spPr/>
        <p:txBody>
          <a:bodyPr/>
          <a:lstStyle/>
          <a:p>
            <a:fld id="{71F0EE48-917E-4F55-9788-AE64E80736D9}" type="slidenum">
              <a:rPr lang="it-IT"/>
              <a:pPr/>
              <a:t>16</a:t>
            </a:fld>
            <a:endParaRPr lang="it-IT"/>
          </a:p>
        </p:txBody>
      </p:sp>
      <p:sp>
        <p:nvSpPr>
          <p:cNvPr id="88066" name="Rectangle 2"/>
          <p:cNvSpPr>
            <a:spLocks noGrp="1" noChangeArrowheads="1"/>
          </p:cNvSpPr>
          <p:nvPr>
            <p:ph type="title"/>
          </p:nvPr>
        </p:nvSpPr>
        <p:spPr/>
        <p:txBody>
          <a:bodyPr/>
          <a:lstStyle/>
          <a:p>
            <a:pPr algn="ctr"/>
            <a:r>
              <a:rPr lang="it-IT" dirty="0" err="1">
                <a:solidFill>
                  <a:schemeClr val="bg1"/>
                </a:solidFill>
              </a:rPr>
              <a:t>Morphology</a:t>
            </a:r>
            <a:endParaRPr lang="it-IT" dirty="0">
              <a:solidFill>
                <a:schemeClr val="bg1"/>
              </a:solidFill>
            </a:endParaRPr>
          </a:p>
        </p:txBody>
      </p:sp>
      <p:sp>
        <p:nvSpPr>
          <p:cNvPr id="88067" name="Rectangle 3"/>
          <p:cNvSpPr>
            <a:spLocks noGrp="1" noChangeArrowheads="1"/>
          </p:cNvSpPr>
          <p:nvPr>
            <p:ph type="body" idx="1"/>
          </p:nvPr>
        </p:nvSpPr>
        <p:spPr>
          <a:xfrm>
            <a:off x="0" y="1700213"/>
            <a:ext cx="9144000" cy="5157787"/>
          </a:xfrm>
        </p:spPr>
        <p:txBody>
          <a:bodyPr/>
          <a:lstStyle/>
          <a:p>
            <a:pPr algn="just">
              <a:lnSpc>
                <a:spcPct val="80000"/>
              </a:lnSpc>
              <a:buFont typeface="Monotype Sorts" pitchFamily="2" charset="2"/>
              <a:buNone/>
            </a:pPr>
            <a:r>
              <a:rPr lang="en-GB" sz="2800" b="1" dirty="0" smtClean="0">
                <a:solidFill>
                  <a:schemeClr val="bg1"/>
                </a:solidFill>
              </a:rPr>
              <a:t>	</a:t>
            </a:r>
            <a:r>
              <a:rPr lang="en-GB" sz="2800" dirty="0" smtClean="0">
                <a:solidFill>
                  <a:schemeClr val="bg1"/>
                </a:solidFill>
              </a:rPr>
              <a:t>Words </a:t>
            </a:r>
            <a:r>
              <a:rPr lang="en-GB" sz="2800" dirty="0">
                <a:solidFill>
                  <a:schemeClr val="bg1"/>
                </a:solidFill>
              </a:rPr>
              <a:t>can be constructed out of elements, or MORPHEMES, the smallest meaningful elements</a:t>
            </a:r>
            <a:r>
              <a:rPr lang="en-GB" sz="2800" dirty="0" smtClean="0">
                <a:solidFill>
                  <a:schemeClr val="bg1"/>
                </a:solidFill>
              </a:rPr>
              <a:t>.</a:t>
            </a:r>
          </a:p>
          <a:p>
            <a:pPr algn="just">
              <a:lnSpc>
                <a:spcPct val="80000"/>
              </a:lnSpc>
              <a:buFont typeface="Monotype Sorts" pitchFamily="2" charset="2"/>
              <a:buNone/>
            </a:pPr>
            <a:endParaRPr lang="en-GB" sz="2800" dirty="0">
              <a:solidFill>
                <a:schemeClr val="bg1"/>
              </a:solidFill>
            </a:endParaRPr>
          </a:p>
          <a:p>
            <a:pPr algn="just">
              <a:lnSpc>
                <a:spcPct val="80000"/>
              </a:lnSpc>
              <a:buFont typeface="Monotype Sorts" pitchFamily="2" charset="2"/>
              <a:buNone/>
            </a:pPr>
            <a:r>
              <a:rPr lang="en-GB" sz="2800" dirty="0" smtClean="0">
                <a:solidFill>
                  <a:schemeClr val="bg1"/>
                </a:solidFill>
              </a:rPr>
              <a:t>	The </a:t>
            </a:r>
            <a:r>
              <a:rPr lang="en-GB" sz="2800" dirty="0">
                <a:solidFill>
                  <a:schemeClr val="bg1"/>
                </a:solidFill>
              </a:rPr>
              <a:t>way morphemes operate in a language provides the subject matter of </a:t>
            </a:r>
            <a:r>
              <a:rPr lang="en-GB" sz="2800" dirty="0" smtClean="0">
                <a:solidFill>
                  <a:schemeClr val="bg1"/>
                </a:solidFill>
              </a:rPr>
              <a:t>MORPHOLOGY</a:t>
            </a:r>
          </a:p>
          <a:p>
            <a:pPr algn="just">
              <a:lnSpc>
                <a:spcPct val="80000"/>
              </a:lnSpc>
              <a:buFont typeface="Monotype Sorts" pitchFamily="2" charset="2"/>
              <a:buNone/>
            </a:pPr>
            <a:endParaRPr lang="en-GB" sz="2800" dirty="0">
              <a:solidFill>
                <a:schemeClr val="bg1"/>
              </a:solidFill>
            </a:endParaRPr>
          </a:p>
          <a:p>
            <a:pPr algn="just">
              <a:lnSpc>
                <a:spcPct val="80000"/>
              </a:lnSpc>
              <a:buFont typeface="Monotype Sorts" pitchFamily="2" charset="2"/>
              <a:buNone/>
            </a:pPr>
            <a:r>
              <a:rPr lang="en-GB" sz="2800" dirty="0" smtClean="0">
                <a:solidFill>
                  <a:schemeClr val="bg1"/>
                </a:solidFill>
              </a:rPr>
              <a:t>	When </a:t>
            </a:r>
            <a:r>
              <a:rPr lang="en-GB" sz="2800" dirty="0">
                <a:solidFill>
                  <a:schemeClr val="bg1"/>
                </a:solidFill>
              </a:rPr>
              <a:t>there is a clear sequence of elements, it is easy to analyse words HORSE-S, SUCCESS-FUL.</a:t>
            </a:r>
          </a:p>
          <a:p>
            <a:pPr algn="just">
              <a:lnSpc>
                <a:spcPct val="80000"/>
              </a:lnSpc>
              <a:buFont typeface="Monotype Sorts" pitchFamily="2" charset="2"/>
              <a:buNone/>
            </a:pPr>
            <a:r>
              <a:rPr lang="en-GB" sz="2800" dirty="0" smtClean="0">
                <a:solidFill>
                  <a:schemeClr val="bg1"/>
                </a:solidFill>
              </a:rPr>
              <a:t>	In </a:t>
            </a:r>
            <a:r>
              <a:rPr lang="en-GB" sz="2800" dirty="0">
                <a:solidFill>
                  <a:schemeClr val="bg1"/>
                </a:solidFill>
              </a:rPr>
              <a:t>many languages (AGGLUTINATING L.), it is quite normal to have long sequences of morphemes:</a:t>
            </a:r>
          </a:p>
          <a:p>
            <a:pPr algn="just">
              <a:lnSpc>
                <a:spcPct val="80000"/>
              </a:lnSpc>
              <a:buFont typeface="Monotype Sorts" pitchFamily="2" charset="2"/>
              <a:buNone/>
            </a:pPr>
            <a:r>
              <a:rPr lang="en-GB" sz="2800" dirty="0" smtClean="0">
                <a:solidFill>
                  <a:schemeClr val="bg1"/>
                </a:solidFill>
              </a:rPr>
              <a:t>	ANGYAGHLLANGYUGTUQ </a:t>
            </a:r>
            <a:r>
              <a:rPr lang="en-GB" sz="2800" dirty="0">
                <a:solidFill>
                  <a:schemeClr val="bg1"/>
                </a:solidFill>
              </a:rPr>
              <a:t>(Eskimo for “He wants to acquire a big boat”)</a:t>
            </a:r>
            <a:endParaRPr lang="it-IT" sz="28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88067">
                                            <p:txEl>
                                              <p:pRg st="0" end="0"/>
                                            </p:txEl>
                                          </p:spTgt>
                                        </p:tgtEl>
                                        <p:attrNameLst>
                                          <p:attrName>style.visibility</p:attrName>
                                        </p:attrNameLst>
                                      </p:cBhvr>
                                      <p:to>
                                        <p:strVal val="visible"/>
                                      </p:to>
                                    </p:set>
                                    <p:anim calcmode="lin" valueType="num">
                                      <p:cBhvr>
                                        <p:cTn id="7" dur="1000" fill="hold"/>
                                        <p:tgtEl>
                                          <p:spTgt spid="88067">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88067">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88067">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5" presetClass="entr" presetSubtype="0" fill="hold" nodeType="clickEffect">
                                  <p:stCondLst>
                                    <p:cond delay="0"/>
                                  </p:stCondLst>
                                  <p:childTnLst>
                                    <p:set>
                                      <p:cBhvr>
                                        <p:cTn id="13" dur="1" fill="hold">
                                          <p:stCondLst>
                                            <p:cond delay="0"/>
                                          </p:stCondLst>
                                        </p:cTn>
                                        <p:tgtEl>
                                          <p:spTgt spid="88067">
                                            <p:txEl>
                                              <p:pRg st="2" end="2"/>
                                            </p:txEl>
                                          </p:spTgt>
                                        </p:tgtEl>
                                        <p:attrNameLst>
                                          <p:attrName>style.visibility</p:attrName>
                                        </p:attrNameLst>
                                      </p:cBhvr>
                                      <p:to>
                                        <p:strVal val="visible"/>
                                      </p:to>
                                    </p:set>
                                    <p:anim calcmode="lin" valueType="num">
                                      <p:cBhvr>
                                        <p:cTn id="14" dur="1000" fill="hold"/>
                                        <p:tgtEl>
                                          <p:spTgt spid="88067">
                                            <p:txEl>
                                              <p:pRg st="2" end="2"/>
                                            </p:txEl>
                                          </p:spTgt>
                                        </p:tgtEl>
                                        <p:attrNameLst>
                                          <p:attrName>ppt_w</p:attrName>
                                        </p:attrNameLst>
                                      </p:cBhvr>
                                      <p:tavLst>
                                        <p:tav tm="0">
                                          <p:val>
                                            <p:strVal val="#ppt_w*0.70"/>
                                          </p:val>
                                        </p:tav>
                                        <p:tav tm="100000">
                                          <p:val>
                                            <p:strVal val="#ppt_w"/>
                                          </p:val>
                                        </p:tav>
                                      </p:tavLst>
                                    </p:anim>
                                    <p:anim calcmode="lin" valueType="num">
                                      <p:cBhvr>
                                        <p:cTn id="15" dur="1000" fill="hold"/>
                                        <p:tgtEl>
                                          <p:spTgt spid="88067">
                                            <p:txEl>
                                              <p:pRg st="2" end="2"/>
                                            </p:txEl>
                                          </p:spTgt>
                                        </p:tgtEl>
                                        <p:attrNameLst>
                                          <p:attrName>ppt_h</p:attrName>
                                        </p:attrNameLst>
                                      </p:cBhvr>
                                      <p:tavLst>
                                        <p:tav tm="0">
                                          <p:val>
                                            <p:strVal val="#ppt_h"/>
                                          </p:val>
                                        </p:tav>
                                        <p:tav tm="100000">
                                          <p:val>
                                            <p:strVal val="#ppt_h"/>
                                          </p:val>
                                        </p:tav>
                                      </p:tavLst>
                                    </p:anim>
                                    <p:animEffect transition="in" filter="fade">
                                      <p:cBhvr>
                                        <p:cTn id="16" dur="1000"/>
                                        <p:tgtEl>
                                          <p:spTgt spid="88067">
                                            <p:txEl>
                                              <p:pRg st="2" end="2"/>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5" presetClass="entr" presetSubtype="0" fill="hold" nodeType="clickEffect">
                                  <p:stCondLst>
                                    <p:cond delay="0"/>
                                  </p:stCondLst>
                                  <p:childTnLst>
                                    <p:set>
                                      <p:cBhvr>
                                        <p:cTn id="20" dur="1" fill="hold">
                                          <p:stCondLst>
                                            <p:cond delay="0"/>
                                          </p:stCondLst>
                                        </p:cTn>
                                        <p:tgtEl>
                                          <p:spTgt spid="88067">
                                            <p:txEl>
                                              <p:pRg st="4" end="4"/>
                                            </p:txEl>
                                          </p:spTgt>
                                        </p:tgtEl>
                                        <p:attrNameLst>
                                          <p:attrName>style.visibility</p:attrName>
                                        </p:attrNameLst>
                                      </p:cBhvr>
                                      <p:to>
                                        <p:strVal val="visible"/>
                                      </p:to>
                                    </p:set>
                                    <p:anim calcmode="lin" valueType="num">
                                      <p:cBhvr>
                                        <p:cTn id="21" dur="1000" fill="hold"/>
                                        <p:tgtEl>
                                          <p:spTgt spid="88067">
                                            <p:txEl>
                                              <p:pRg st="4" end="4"/>
                                            </p:txEl>
                                          </p:spTgt>
                                        </p:tgtEl>
                                        <p:attrNameLst>
                                          <p:attrName>ppt_w</p:attrName>
                                        </p:attrNameLst>
                                      </p:cBhvr>
                                      <p:tavLst>
                                        <p:tav tm="0">
                                          <p:val>
                                            <p:strVal val="#ppt_w*0.70"/>
                                          </p:val>
                                        </p:tav>
                                        <p:tav tm="100000">
                                          <p:val>
                                            <p:strVal val="#ppt_w"/>
                                          </p:val>
                                        </p:tav>
                                      </p:tavLst>
                                    </p:anim>
                                    <p:anim calcmode="lin" valueType="num">
                                      <p:cBhvr>
                                        <p:cTn id="22" dur="1000" fill="hold"/>
                                        <p:tgtEl>
                                          <p:spTgt spid="88067">
                                            <p:txEl>
                                              <p:pRg st="4" end="4"/>
                                            </p:txEl>
                                          </p:spTgt>
                                        </p:tgtEl>
                                        <p:attrNameLst>
                                          <p:attrName>ppt_h</p:attrName>
                                        </p:attrNameLst>
                                      </p:cBhvr>
                                      <p:tavLst>
                                        <p:tav tm="0">
                                          <p:val>
                                            <p:strVal val="#ppt_h"/>
                                          </p:val>
                                        </p:tav>
                                        <p:tav tm="100000">
                                          <p:val>
                                            <p:strVal val="#ppt_h"/>
                                          </p:val>
                                        </p:tav>
                                      </p:tavLst>
                                    </p:anim>
                                    <p:animEffect transition="in" filter="fade">
                                      <p:cBhvr>
                                        <p:cTn id="23" dur="1000"/>
                                        <p:tgtEl>
                                          <p:spTgt spid="88067">
                                            <p:txEl>
                                              <p:pRg st="4" end="4"/>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5" presetClass="entr" presetSubtype="0" fill="hold" nodeType="clickEffect">
                                  <p:stCondLst>
                                    <p:cond delay="0"/>
                                  </p:stCondLst>
                                  <p:childTnLst>
                                    <p:set>
                                      <p:cBhvr>
                                        <p:cTn id="27" dur="1" fill="hold">
                                          <p:stCondLst>
                                            <p:cond delay="0"/>
                                          </p:stCondLst>
                                        </p:cTn>
                                        <p:tgtEl>
                                          <p:spTgt spid="88067">
                                            <p:txEl>
                                              <p:pRg st="5" end="5"/>
                                            </p:txEl>
                                          </p:spTgt>
                                        </p:tgtEl>
                                        <p:attrNameLst>
                                          <p:attrName>style.visibility</p:attrName>
                                        </p:attrNameLst>
                                      </p:cBhvr>
                                      <p:to>
                                        <p:strVal val="visible"/>
                                      </p:to>
                                    </p:set>
                                    <p:anim calcmode="lin" valueType="num">
                                      <p:cBhvr>
                                        <p:cTn id="28" dur="1000" fill="hold"/>
                                        <p:tgtEl>
                                          <p:spTgt spid="88067">
                                            <p:txEl>
                                              <p:pRg st="5" end="5"/>
                                            </p:txEl>
                                          </p:spTgt>
                                        </p:tgtEl>
                                        <p:attrNameLst>
                                          <p:attrName>ppt_w</p:attrName>
                                        </p:attrNameLst>
                                      </p:cBhvr>
                                      <p:tavLst>
                                        <p:tav tm="0">
                                          <p:val>
                                            <p:strVal val="#ppt_w*0.70"/>
                                          </p:val>
                                        </p:tav>
                                        <p:tav tm="100000">
                                          <p:val>
                                            <p:strVal val="#ppt_w"/>
                                          </p:val>
                                        </p:tav>
                                      </p:tavLst>
                                    </p:anim>
                                    <p:anim calcmode="lin" valueType="num">
                                      <p:cBhvr>
                                        <p:cTn id="29" dur="1000" fill="hold"/>
                                        <p:tgtEl>
                                          <p:spTgt spid="88067">
                                            <p:txEl>
                                              <p:pRg st="5" end="5"/>
                                            </p:txEl>
                                          </p:spTgt>
                                        </p:tgtEl>
                                        <p:attrNameLst>
                                          <p:attrName>ppt_h</p:attrName>
                                        </p:attrNameLst>
                                      </p:cBhvr>
                                      <p:tavLst>
                                        <p:tav tm="0">
                                          <p:val>
                                            <p:strVal val="#ppt_h"/>
                                          </p:val>
                                        </p:tav>
                                        <p:tav tm="100000">
                                          <p:val>
                                            <p:strVal val="#ppt_h"/>
                                          </p:val>
                                        </p:tav>
                                      </p:tavLst>
                                    </p:anim>
                                    <p:animEffect transition="in" filter="fade">
                                      <p:cBhvr>
                                        <p:cTn id="30" dur="1000"/>
                                        <p:tgtEl>
                                          <p:spTgt spid="88067">
                                            <p:txEl>
                                              <p:pRg st="5" end="5"/>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55" presetClass="entr" presetSubtype="0" fill="hold" nodeType="clickEffect">
                                  <p:stCondLst>
                                    <p:cond delay="0"/>
                                  </p:stCondLst>
                                  <p:childTnLst>
                                    <p:set>
                                      <p:cBhvr>
                                        <p:cTn id="34" dur="1" fill="hold">
                                          <p:stCondLst>
                                            <p:cond delay="0"/>
                                          </p:stCondLst>
                                        </p:cTn>
                                        <p:tgtEl>
                                          <p:spTgt spid="88067">
                                            <p:txEl>
                                              <p:pRg st="6" end="6"/>
                                            </p:txEl>
                                          </p:spTgt>
                                        </p:tgtEl>
                                        <p:attrNameLst>
                                          <p:attrName>style.visibility</p:attrName>
                                        </p:attrNameLst>
                                      </p:cBhvr>
                                      <p:to>
                                        <p:strVal val="visible"/>
                                      </p:to>
                                    </p:set>
                                    <p:anim calcmode="lin" valueType="num">
                                      <p:cBhvr>
                                        <p:cTn id="35" dur="1000" fill="hold"/>
                                        <p:tgtEl>
                                          <p:spTgt spid="88067">
                                            <p:txEl>
                                              <p:pRg st="6" end="6"/>
                                            </p:txEl>
                                          </p:spTgt>
                                        </p:tgtEl>
                                        <p:attrNameLst>
                                          <p:attrName>ppt_w</p:attrName>
                                        </p:attrNameLst>
                                      </p:cBhvr>
                                      <p:tavLst>
                                        <p:tav tm="0">
                                          <p:val>
                                            <p:strVal val="#ppt_w*0.70"/>
                                          </p:val>
                                        </p:tav>
                                        <p:tav tm="100000">
                                          <p:val>
                                            <p:strVal val="#ppt_w"/>
                                          </p:val>
                                        </p:tav>
                                      </p:tavLst>
                                    </p:anim>
                                    <p:anim calcmode="lin" valueType="num">
                                      <p:cBhvr>
                                        <p:cTn id="36" dur="1000" fill="hold"/>
                                        <p:tgtEl>
                                          <p:spTgt spid="88067">
                                            <p:txEl>
                                              <p:pRg st="6" end="6"/>
                                            </p:txEl>
                                          </p:spTgt>
                                        </p:tgtEl>
                                        <p:attrNameLst>
                                          <p:attrName>ppt_h</p:attrName>
                                        </p:attrNameLst>
                                      </p:cBhvr>
                                      <p:tavLst>
                                        <p:tav tm="0">
                                          <p:val>
                                            <p:strVal val="#ppt_h"/>
                                          </p:val>
                                        </p:tav>
                                        <p:tav tm="100000">
                                          <p:val>
                                            <p:strVal val="#ppt_h"/>
                                          </p:val>
                                        </p:tav>
                                      </p:tavLst>
                                    </p:anim>
                                    <p:animEffect transition="in" filter="fade">
                                      <p:cBhvr>
                                        <p:cTn id="37" dur="1000"/>
                                        <p:tgtEl>
                                          <p:spTgt spid="8806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5"/>
          <p:cNvSpPr>
            <a:spLocks noGrp="1"/>
          </p:cNvSpPr>
          <p:nvPr>
            <p:ph type="sldNum" sz="quarter" idx="12"/>
          </p:nvPr>
        </p:nvSpPr>
        <p:spPr/>
        <p:txBody>
          <a:bodyPr/>
          <a:lstStyle/>
          <a:p>
            <a:fld id="{47A1567D-54E8-4C02-84A7-7AADD302F924}" type="slidenum">
              <a:rPr lang="it-IT"/>
              <a:pPr/>
              <a:t>17</a:t>
            </a:fld>
            <a:endParaRPr lang="it-IT"/>
          </a:p>
        </p:txBody>
      </p:sp>
      <p:sp>
        <p:nvSpPr>
          <p:cNvPr id="89090" name="Rectangle 2"/>
          <p:cNvSpPr>
            <a:spLocks noGrp="1" noChangeArrowheads="1"/>
          </p:cNvSpPr>
          <p:nvPr>
            <p:ph type="title"/>
          </p:nvPr>
        </p:nvSpPr>
        <p:spPr/>
        <p:txBody>
          <a:bodyPr/>
          <a:lstStyle/>
          <a:p>
            <a:pPr algn="ctr"/>
            <a:r>
              <a:rPr lang="it-IT" dirty="0" err="1">
                <a:solidFill>
                  <a:schemeClr val="bg1"/>
                </a:solidFill>
              </a:rPr>
              <a:t>Morphology</a:t>
            </a:r>
            <a:endParaRPr lang="it-IT" dirty="0">
              <a:solidFill>
                <a:schemeClr val="bg1"/>
              </a:solidFill>
            </a:endParaRPr>
          </a:p>
        </p:txBody>
      </p:sp>
      <p:sp>
        <p:nvSpPr>
          <p:cNvPr id="89091" name="Rectangle 3"/>
          <p:cNvSpPr>
            <a:spLocks noGrp="1" noChangeArrowheads="1"/>
          </p:cNvSpPr>
          <p:nvPr>
            <p:ph type="body" idx="1"/>
          </p:nvPr>
        </p:nvSpPr>
        <p:spPr>
          <a:xfrm>
            <a:off x="0" y="1700213"/>
            <a:ext cx="9144000" cy="5157787"/>
          </a:xfrm>
        </p:spPr>
        <p:txBody>
          <a:bodyPr/>
          <a:lstStyle/>
          <a:p>
            <a:pPr>
              <a:lnSpc>
                <a:spcPct val="80000"/>
              </a:lnSpc>
              <a:buFont typeface="Monotype Sorts" pitchFamily="2" charset="2"/>
              <a:buNone/>
            </a:pPr>
            <a:r>
              <a:rPr lang="en-GB" dirty="0">
                <a:solidFill>
                  <a:schemeClr val="bg1"/>
                </a:solidFill>
              </a:rPr>
              <a:t>English has not many words of that type. </a:t>
            </a:r>
          </a:p>
          <a:p>
            <a:pPr>
              <a:lnSpc>
                <a:spcPct val="80000"/>
              </a:lnSpc>
              <a:buFont typeface="Monotype Sorts" pitchFamily="2" charset="2"/>
              <a:buNone/>
            </a:pPr>
            <a:endParaRPr lang="en-GB" b="1" dirty="0">
              <a:solidFill>
                <a:srgbClr val="FFFF00"/>
              </a:solidFill>
            </a:endParaRPr>
          </a:p>
          <a:p>
            <a:pPr algn="ctr">
              <a:lnSpc>
                <a:spcPct val="80000"/>
              </a:lnSpc>
              <a:buFont typeface="Monotype Sorts" pitchFamily="2" charset="2"/>
              <a:buNone/>
            </a:pPr>
            <a:r>
              <a:rPr lang="en-GB" b="1" dirty="0">
                <a:solidFill>
                  <a:srgbClr val="66FF66"/>
                </a:solidFill>
              </a:rPr>
              <a:t>ANTIDISESTABLISHMENTARIANISM</a:t>
            </a:r>
          </a:p>
          <a:p>
            <a:pPr>
              <a:lnSpc>
                <a:spcPct val="80000"/>
              </a:lnSpc>
              <a:buFont typeface="Monotype Sorts" pitchFamily="2" charset="2"/>
              <a:buNone/>
            </a:pPr>
            <a:endParaRPr lang="en-GB" b="1" dirty="0">
              <a:solidFill>
                <a:srgbClr val="FFFF00"/>
              </a:solidFill>
            </a:endParaRPr>
          </a:p>
          <a:p>
            <a:pPr>
              <a:lnSpc>
                <a:spcPct val="150000"/>
              </a:lnSpc>
              <a:buFont typeface="Monotype Sorts" pitchFamily="2" charset="2"/>
              <a:buNone/>
            </a:pPr>
            <a:r>
              <a:rPr lang="en-GB" b="1" dirty="0">
                <a:solidFill>
                  <a:srgbClr val="FFFF00"/>
                </a:solidFill>
              </a:rPr>
              <a:t>	</a:t>
            </a:r>
            <a:r>
              <a:rPr lang="en-GB" dirty="0">
                <a:solidFill>
                  <a:schemeClr val="bg1"/>
                </a:solidFill>
              </a:rPr>
              <a:t>Agglutinating and inflecting languages, like LATIN, TURKISH, ESKIMO, ALL AMERICAN INDIAN LANGUAGES, make widespread use of morphological variations</a:t>
            </a:r>
            <a:endParaRPr lang="it-IT"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89091">
                                            <p:txEl>
                                              <p:pRg st="0" end="0"/>
                                            </p:txEl>
                                          </p:spTgt>
                                        </p:tgtEl>
                                        <p:attrNameLst>
                                          <p:attrName>style.visibility</p:attrName>
                                        </p:attrNameLst>
                                      </p:cBhvr>
                                      <p:to>
                                        <p:strVal val="visible"/>
                                      </p:to>
                                    </p:set>
                                    <p:anim calcmode="lin" valueType="num">
                                      <p:cBhvr>
                                        <p:cTn id="7" dur="1000" fill="hold"/>
                                        <p:tgtEl>
                                          <p:spTgt spid="89091">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89091">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89091">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5" presetClass="entr" presetSubtype="0" fill="hold" nodeType="clickEffect">
                                  <p:stCondLst>
                                    <p:cond delay="0"/>
                                  </p:stCondLst>
                                  <p:childTnLst>
                                    <p:set>
                                      <p:cBhvr>
                                        <p:cTn id="13" dur="1" fill="hold">
                                          <p:stCondLst>
                                            <p:cond delay="0"/>
                                          </p:stCondLst>
                                        </p:cTn>
                                        <p:tgtEl>
                                          <p:spTgt spid="89091">
                                            <p:txEl>
                                              <p:pRg st="2" end="2"/>
                                            </p:txEl>
                                          </p:spTgt>
                                        </p:tgtEl>
                                        <p:attrNameLst>
                                          <p:attrName>style.visibility</p:attrName>
                                        </p:attrNameLst>
                                      </p:cBhvr>
                                      <p:to>
                                        <p:strVal val="visible"/>
                                      </p:to>
                                    </p:set>
                                    <p:anim calcmode="lin" valueType="num">
                                      <p:cBhvr>
                                        <p:cTn id="14" dur="1000" fill="hold"/>
                                        <p:tgtEl>
                                          <p:spTgt spid="89091">
                                            <p:txEl>
                                              <p:pRg st="2" end="2"/>
                                            </p:txEl>
                                          </p:spTgt>
                                        </p:tgtEl>
                                        <p:attrNameLst>
                                          <p:attrName>ppt_w</p:attrName>
                                        </p:attrNameLst>
                                      </p:cBhvr>
                                      <p:tavLst>
                                        <p:tav tm="0">
                                          <p:val>
                                            <p:strVal val="#ppt_w*0.70"/>
                                          </p:val>
                                        </p:tav>
                                        <p:tav tm="100000">
                                          <p:val>
                                            <p:strVal val="#ppt_w"/>
                                          </p:val>
                                        </p:tav>
                                      </p:tavLst>
                                    </p:anim>
                                    <p:anim calcmode="lin" valueType="num">
                                      <p:cBhvr>
                                        <p:cTn id="15" dur="1000" fill="hold"/>
                                        <p:tgtEl>
                                          <p:spTgt spid="89091">
                                            <p:txEl>
                                              <p:pRg st="2" end="2"/>
                                            </p:txEl>
                                          </p:spTgt>
                                        </p:tgtEl>
                                        <p:attrNameLst>
                                          <p:attrName>ppt_h</p:attrName>
                                        </p:attrNameLst>
                                      </p:cBhvr>
                                      <p:tavLst>
                                        <p:tav tm="0">
                                          <p:val>
                                            <p:strVal val="#ppt_h"/>
                                          </p:val>
                                        </p:tav>
                                        <p:tav tm="100000">
                                          <p:val>
                                            <p:strVal val="#ppt_h"/>
                                          </p:val>
                                        </p:tav>
                                      </p:tavLst>
                                    </p:anim>
                                    <p:animEffect transition="in" filter="fade">
                                      <p:cBhvr>
                                        <p:cTn id="16" dur="1000"/>
                                        <p:tgtEl>
                                          <p:spTgt spid="89091">
                                            <p:txEl>
                                              <p:pRg st="2" end="2"/>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5" presetClass="entr" presetSubtype="0" fill="hold" nodeType="clickEffect">
                                  <p:stCondLst>
                                    <p:cond delay="0"/>
                                  </p:stCondLst>
                                  <p:childTnLst>
                                    <p:set>
                                      <p:cBhvr>
                                        <p:cTn id="20" dur="1" fill="hold">
                                          <p:stCondLst>
                                            <p:cond delay="0"/>
                                          </p:stCondLst>
                                        </p:cTn>
                                        <p:tgtEl>
                                          <p:spTgt spid="89091">
                                            <p:txEl>
                                              <p:pRg st="4" end="4"/>
                                            </p:txEl>
                                          </p:spTgt>
                                        </p:tgtEl>
                                        <p:attrNameLst>
                                          <p:attrName>style.visibility</p:attrName>
                                        </p:attrNameLst>
                                      </p:cBhvr>
                                      <p:to>
                                        <p:strVal val="visible"/>
                                      </p:to>
                                    </p:set>
                                    <p:anim calcmode="lin" valueType="num">
                                      <p:cBhvr>
                                        <p:cTn id="21" dur="1000" fill="hold"/>
                                        <p:tgtEl>
                                          <p:spTgt spid="89091">
                                            <p:txEl>
                                              <p:pRg st="4" end="4"/>
                                            </p:txEl>
                                          </p:spTgt>
                                        </p:tgtEl>
                                        <p:attrNameLst>
                                          <p:attrName>ppt_w</p:attrName>
                                        </p:attrNameLst>
                                      </p:cBhvr>
                                      <p:tavLst>
                                        <p:tav tm="0">
                                          <p:val>
                                            <p:strVal val="#ppt_w*0.70"/>
                                          </p:val>
                                        </p:tav>
                                        <p:tav tm="100000">
                                          <p:val>
                                            <p:strVal val="#ppt_w"/>
                                          </p:val>
                                        </p:tav>
                                      </p:tavLst>
                                    </p:anim>
                                    <p:anim calcmode="lin" valueType="num">
                                      <p:cBhvr>
                                        <p:cTn id="22" dur="1000" fill="hold"/>
                                        <p:tgtEl>
                                          <p:spTgt spid="89091">
                                            <p:txEl>
                                              <p:pRg st="4" end="4"/>
                                            </p:txEl>
                                          </p:spTgt>
                                        </p:tgtEl>
                                        <p:attrNameLst>
                                          <p:attrName>ppt_h</p:attrName>
                                        </p:attrNameLst>
                                      </p:cBhvr>
                                      <p:tavLst>
                                        <p:tav tm="0">
                                          <p:val>
                                            <p:strVal val="#ppt_h"/>
                                          </p:val>
                                        </p:tav>
                                        <p:tav tm="100000">
                                          <p:val>
                                            <p:strVal val="#ppt_h"/>
                                          </p:val>
                                        </p:tav>
                                      </p:tavLst>
                                    </p:anim>
                                    <p:animEffect transition="in" filter="fade">
                                      <p:cBhvr>
                                        <p:cTn id="23" dur="1000"/>
                                        <p:tgtEl>
                                          <p:spTgt spid="8909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Segnaposto numero diapositiva 5"/>
          <p:cNvSpPr>
            <a:spLocks noGrp="1"/>
          </p:cNvSpPr>
          <p:nvPr>
            <p:ph type="sldNum" sz="quarter" idx="12"/>
          </p:nvPr>
        </p:nvSpPr>
        <p:spPr/>
        <p:txBody>
          <a:bodyPr/>
          <a:lstStyle/>
          <a:p>
            <a:fld id="{5015409C-A5E3-4441-9BC2-8C1D35C8232E}" type="slidenum">
              <a:rPr lang="it-IT"/>
              <a:pPr/>
              <a:t>18</a:t>
            </a:fld>
            <a:endParaRPr lang="it-IT"/>
          </a:p>
        </p:txBody>
      </p:sp>
      <p:sp>
        <p:nvSpPr>
          <p:cNvPr id="69634" name="Rectangle 2"/>
          <p:cNvSpPr>
            <a:spLocks noGrp="1" noChangeArrowheads="1"/>
          </p:cNvSpPr>
          <p:nvPr>
            <p:ph type="title"/>
          </p:nvPr>
        </p:nvSpPr>
        <p:spPr/>
        <p:txBody>
          <a:bodyPr/>
          <a:lstStyle/>
          <a:p>
            <a:pPr algn="ctr"/>
            <a:r>
              <a:rPr lang="it-IT" b="1" dirty="0">
                <a:solidFill>
                  <a:schemeClr val="bg1"/>
                </a:solidFill>
                <a:latin typeface="Book Antiqua" pitchFamily="18" charset="0"/>
              </a:rPr>
              <a:t>WORD FORMATION</a:t>
            </a:r>
            <a:endParaRPr lang="it-IT" dirty="0">
              <a:solidFill>
                <a:schemeClr val="bg1"/>
              </a:solidFill>
              <a:latin typeface="Book Antiqua" pitchFamily="18" charset="0"/>
            </a:endParaRPr>
          </a:p>
        </p:txBody>
      </p:sp>
      <p:sp>
        <p:nvSpPr>
          <p:cNvPr id="69635" name="Rectangle 3"/>
          <p:cNvSpPr>
            <a:spLocks noGrp="1" noChangeArrowheads="1"/>
          </p:cNvSpPr>
          <p:nvPr>
            <p:ph type="body" idx="1"/>
          </p:nvPr>
        </p:nvSpPr>
        <p:spPr>
          <a:xfrm>
            <a:off x="468313" y="1916113"/>
            <a:ext cx="8312150" cy="5300662"/>
          </a:xfrm>
        </p:spPr>
        <p:txBody>
          <a:bodyPr/>
          <a:lstStyle/>
          <a:p>
            <a:pPr marL="0" indent="0">
              <a:buNone/>
            </a:pPr>
            <a:r>
              <a:rPr lang="it-IT" sz="3600" dirty="0">
                <a:solidFill>
                  <a:srgbClr val="00B0F0"/>
                </a:solidFill>
                <a:latin typeface="Book Antiqua" pitchFamily="18" charset="0"/>
              </a:rPr>
              <a:t>AFFIXES</a:t>
            </a:r>
            <a:r>
              <a:rPr lang="it-IT" sz="3600" dirty="0">
                <a:solidFill>
                  <a:srgbClr val="FFFF00"/>
                </a:solidFill>
                <a:latin typeface="Book Antiqua" pitchFamily="18" charset="0"/>
              </a:rPr>
              <a:t> </a:t>
            </a:r>
            <a:r>
              <a:rPr lang="it-IT" sz="3600" dirty="0">
                <a:solidFill>
                  <a:schemeClr val="bg1"/>
                </a:solidFill>
                <a:latin typeface="Book Antiqua" pitchFamily="18" charset="0"/>
              </a:rPr>
              <a:t>are </a:t>
            </a:r>
            <a:r>
              <a:rPr lang="it-IT" sz="3600" dirty="0" err="1">
                <a:solidFill>
                  <a:schemeClr val="bg1"/>
                </a:solidFill>
                <a:latin typeface="Book Antiqua" pitchFamily="18" charset="0"/>
              </a:rPr>
              <a:t>meaningful</a:t>
            </a:r>
            <a:r>
              <a:rPr lang="it-IT" sz="3600" dirty="0">
                <a:solidFill>
                  <a:schemeClr val="bg1"/>
                </a:solidFill>
                <a:latin typeface="Book Antiqua" pitchFamily="18" charset="0"/>
              </a:rPr>
              <a:t>, </a:t>
            </a:r>
            <a:r>
              <a:rPr lang="it-IT" sz="3600" dirty="0" err="1">
                <a:solidFill>
                  <a:schemeClr val="bg1"/>
                </a:solidFill>
                <a:latin typeface="Book Antiqua" pitchFamily="18" charset="0"/>
              </a:rPr>
              <a:t>dependent</a:t>
            </a:r>
            <a:r>
              <a:rPr lang="it-IT" sz="3600" dirty="0">
                <a:solidFill>
                  <a:schemeClr val="bg1"/>
                </a:solidFill>
                <a:latin typeface="Book Antiqua" pitchFamily="18" charset="0"/>
              </a:rPr>
              <a:t> </a:t>
            </a:r>
            <a:r>
              <a:rPr lang="it-IT" sz="3600" dirty="0" err="1">
                <a:solidFill>
                  <a:schemeClr val="bg1"/>
                </a:solidFill>
                <a:latin typeface="Book Antiqua" pitchFamily="18" charset="0"/>
              </a:rPr>
              <a:t>elements</a:t>
            </a:r>
            <a:r>
              <a:rPr lang="it-IT" sz="3600" dirty="0">
                <a:solidFill>
                  <a:schemeClr val="bg1"/>
                </a:solidFill>
                <a:latin typeface="Book Antiqua" pitchFamily="18" charset="0"/>
              </a:rPr>
              <a:t> </a:t>
            </a:r>
            <a:r>
              <a:rPr lang="it-IT" sz="3600" dirty="0" err="1">
                <a:solidFill>
                  <a:schemeClr val="bg1"/>
                </a:solidFill>
                <a:latin typeface="Book Antiqua" pitchFamily="18" charset="0"/>
              </a:rPr>
              <a:t>added</a:t>
            </a:r>
            <a:r>
              <a:rPr lang="it-IT" sz="3600" dirty="0">
                <a:solidFill>
                  <a:schemeClr val="bg1"/>
                </a:solidFill>
                <a:latin typeface="Book Antiqua" pitchFamily="18" charset="0"/>
              </a:rPr>
              <a:t> </a:t>
            </a:r>
            <a:r>
              <a:rPr lang="it-IT" sz="3600" dirty="0" err="1">
                <a:solidFill>
                  <a:schemeClr val="bg1"/>
                </a:solidFill>
                <a:latin typeface="Book Antiqua" pitchFamily="18" charset="0"/>
              </a:rPr>
              <a:t>both</a:t>
            </a:r>
            <a:r>
              <a:rPr lang="it-IT" sz="3600" dirty="0">
                <a:solidFill>
                  <a:schemeClr val="bg1"/>
                </a:solidFill>
                <a:latin typeface="Book Antiqua" pitchFamily="18" charset="0"/>
              </a:rPr>
              <a:t> </a:t>
            </a:r>
            <a:r>
              <a:rPr lang="it-IT" sz="3600" dirty="0" err="1">
                <a:solidFill>
                  <a:schemeClr val="bg1"/>
                </a:solidFill>
                <a:latin typeface="Book Antiqua" pitchFamily="18" charset="0"/>
              </a:rPr>
              <a:t>before</a:t>
            </a:r>
            <a:r>
              <a:rPr lang="it-IT" sz="3600" dirty="0">
                <a:solidFill>
                  <a:schemeClr val="bg1"/>
                </a:solidFill>
                <a:latin typeface="Book Antiqua" pitchFamily="18" charset="0"/>
              </a:rPr>
              <a:t> and </a:t>
            </a:r>
            <a:r>
              <a:rPr lang="it-IT" sz="3600" dirty="0" err="1">
                <a:solidFill>
                  <a:schemeClr val="bg1"/>
                </a:solidFill>
                <a:latin typeface="Book Antiqua" pitchFamily="18" charset="0"/>
              </a:rPr>
              <a:t>after</a:t>
            </a:r>
            <a:r>
              <a:rPr lang="it-IT" sz="3600" dirty="0">
                <a:solidFill>
                  <a:schemeClr val="bg1"/>
                </a:solidFill>
                <a:latin typeface="Book Antiqua" pitchFamily="18" charset="0"/>
              </a:rPr>
              <a:t> the base </a:t>
            </a:r>
            <a:r>
              <a:rPr lang="it-IT" sz="3600" dirty="0" err="1">
                <a:solidFill>
                  <a:schemeClr val="bg1"/>
                </a:solidFill>
                <a:latin typeface="Book Antiqua" pitchFamily="18" charset="0"/>
              </a:rPr>
              <a:t>form</a:t>
            </a:r>
            <a:r>
              <a:rPr lang="it-IT" sz="3600" dirty="0">
                <a:solidFill>
                  <a:schemeClr val="bg1"/>
                </a:solidFill>
                <a:latin typeface="Book Antiqua" pitchFamily="18" charset="0"/>
              </a:rPr>
              <a:t>:</a:t>
            </a:r>
          </a:p>
          <a:p>
            <a:pPr marL="609600" indent="-609600">
              <a:buFont typeface="Monotype Sorts" pitchFamily="2" charset="2"/>
              <a:buNone/>
            </a:pPr>
            <a:endParaRPr lang="it-IT" sz="3600" dirty="0">
              <a:solidFill>
                <a:srgbClr val="00B0F0"/>
              </a:solidFill>
              <a:latin typeface="Book Antiqua" pitchFamily="18" charset="0"/>
            </a:endParaRPr>
          </a:p>
          <a:p>
            <a:pPr marL="0" indent="0">
              <a:buNone/>
            </a:pPr>
            <a:r>
              <a:rPr lang="it-IT" sz="3600" dirty="0" smtClean="0">
                <a:solidFill>
                  <a:srgbClr val="00B0F0"/>
                </a:solidFill>
                <a:latin typeface="Book Antiqua" pitchFamily="18" charset="0"/>
              </a:rPr>
              <a:t>1. PREFIXES </a:t>
            </a:r>
            <a:r>
              <a:rPr lang="it-IT" sz="3600" dirty="0">
                <a:solidFill>
                  <a:schemeClr val="bg1"/>
                </a:solidFill>
                <a:latin typeface="Book Antiqua" pitchFamily="18" charset="0"/>
              </a:rPr>
              <a:t>precede the base </a:t>
            </a:r>
            <a:r>
              <a:rPr lang="it-IT" sz="3600" dirty="0" err="1">
                <a:solidFill>
                  <a:schemeClr val="bg1"/>
                </a:solidFill>
                <a:latin typeface="Book Antiqua" pitchFamily="18" charset="0"/>
              </a:rPr>
              <a:t>form</a:t>
            </a:r>
            <a:r>
              <a:rPr lang="it-IT" sz="3600" dirty="0">
                <a:solidFill>
                  <a:schemeClr val="bg1"/>
                </a:solidFill>
                <a:latin typeface="Book Antiqua" pitchFamily="18" charset="0"/>
              </a:rPr>
              <a:t>;</a:t>
            </a:r>
          </a:p>
          <a:p>
            <a:pPr marL="609600" indent="-609600">
              <a:buFont typeface="Monotype Sorts" pitchFamily="2" charset="2"/>
              <a:buNone/>
            </a:pPr>
            <a:r>
              <a:rPr lang="it-IT" sz="3600" dirty="0">
                <a:solidFill>
                  <a:srgbClr val="00B0F0"/>
                </a:solidFill>
                <a:latin typeface="Book Antiqua" pitchFamily="18" charset="0"/>
              </a:rPr>
              <a:t>2. </a:t>
            </a:r>
            <a:r>
              <a:rPr lang="it-IT" sz="3600" dirty="0">
                <a:solidFill>
                  <a:srgbClr val="FFFF00"/>
                </a:solidFill>
                <a:latin typeface="Book Antiqua" pitchFamily="18" charset="0"/>
              </a:rPr>
              <a:t>	</a:t>
            </a:r>
            <a:r>
              <a:rPr lang="it-IT" sz="3600" dirty="0">
                <a:solidFill>
                  <a:srgbClr val="00B0F0"/>
                </a:solidFill>
                <a:latin typeface="Book Antiqua" pitchFamily="18" charset="0"/>
              </a:rPr>
              <a:t>SUFFIXES</a:t>
            </a:r>
            <a:r>
              <a:rPr lang="it-IT" sz="3600" dirty="0">
                <a:solidFill>
                  <a:srgbClr val="FFFF00"/>
                </a:solidFill>
                <a:latin typeface="Book Antiqua" pitchFamily="18" charset="0"/>
              </a:rPr>
              <a:t> </a:t>
            </a:r>
            <a:r>
              <a:rPr lang="it-IT" sz="3600" dirty="0" err="1">
                <a:solidFill>
                  <a:schemeClr val="bg1"/>
                </a:solidFill>
                <a:latin typeface="Book Antiqua" pitchFamily="18" charset="0"/>
              </a:rPr>
              <a:t>follow</a:t>
            </a:r>
            <a:r>
              <a:rPr lang="it-IT" sz="3600" dirty="0">
                <a:solidFill>
                  <a:schemeClr val="bg1"/>
                </a:solidFill>
                <a:latin typeface="Book Antiqua" pitchFamily="18" charset="0"/>
              </a:rPr>
              <a:t> the base </a:t>
            </a:r>
            <a:r>
              <a:rPr lang="it-IT" sz="3600" dirty="0" err="1">
                <a:solidFill>
                  <a:schemeClr val="bg1"/>
                </a:solidFill>
                <a:latin typeface="Book Antiqua" pitchFamily="18" charset="0"/>
              </a:rPr>
              <a:t>form</a:t>
            </a:r>
            <a:r>
              <a:rPr lang="it-IT" sz="3600" dirty="0">
                <a:solidFill>
                  <a:schemeClr val="bg1"/>
                </a:solidFill>
                <a:latin typeface="Book Antiqua" pitchFamily="18" charset="0"/>
              </a:rPr>
              <a:t>.</a:t>
            </a:r>
          </a:p>
          <a:p>
            <a:pPr marL="609600" indent="-609600">
              <a:buFont typeface="Monotype Sorts" pitchFamily="2" charset="2"/>
              <a:buNone/>
            </a:pPr>
            <a:endParaRPr lang="it-IT" sz="3600" dirty="0">
              <a:solidFill>
                <a:schemeClr val="bg1"/>
              </a:solidFill>
              <a:latin typeface="Book Antiqua" pitchFamily="18" charset="0"/>
            </a:endParaRPr>
          </a:p>
          <a:p>
            <a:pPr marL="609600" indent="-609600">
              <a:buFont typeface="Monotype Sorts" pitchFamily="2" charset="2"/>
              <a:buNone/>
            </a:pPr>
            <a:endParaRPr lang="it-IT" sz="3600" dirty="0">
              <a:solidFill>
                <a:srgbClr val="FF0000"/>
              </a:solidFill>
              <a:latin typeface="Book Antiqua" pitchFamily="18" charset="0"/>
            </a:endParaRPr>
          </a:p>
          <a:p>
            <a:pPr marL="609600" indent="-609600">
              <a:buFont typeface="Monotype Sorts" pitchFamily="2" charset="2"/>
              <a:buNone/>
            </a:pPr>
            <a:endParaRPr lang="it-IT" b="1" u="sng" dirty="0">
              <a:solidFill>
                <a:schemeClr val="bg1"/>
              </a:solidFill>
              <a:latin typeface="Book Antiqu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5" fill="hold" grpId="0" nodeType="clickEffect">
                                  <p:stCondLst>
                                    <p:cond delay="0"/>
                                  </p:stCondLst>
                                  <p:childTnLst>
                                    <p:set>
                                      <p:cBhvr>
                                        <p:cTn id="6" dur="1" fill="hold">
                                          <p:stCondLst>
                                            <p:cond delay="0"/>
                                          </p:stCondLst>
                                        </p:cTn>
                                        <p:tgtEl>
                                          <p:spTgt spid="69635">
                                            <p:txEl>
                                              <p:pRg st="0" end="0"/>
                                            </p:txEl>
                                          </p:spTgt>
                                        </p:tgtEl>
                                        <p:attrNameLst>
                                          <p:attrName>style.visibility</p:attrName>
                                        </p:attrNameLst>
                                      </p:cBhvr>
                                      <p:to>
                                        <p:strVal val="visible"/>
                                      </p:to>
                                    </p:set>
                                    <p:animEffect transition="in" filter="checkerboard(down)">
                                      <p:cBhvr>
                                        <p:cTn id="7" dur="500"/>
                                        <p:tgtEl>
                                          <p:spTgt spid="69635">
                                            <p:txEl>
                                              <p:pRg st="0" end="0"/>
                                            </p:txEl>
                                          </p:spTgt>
                                        </p:tgtEl>
                                      </p:cBhvr>
                                    </p:animEffect>
                                  </p:childTnLst>
                                  <p:subTnLst>
                                    <p:animClr clrSpc="rgb" dir="cw">
                                      <p:cBhvr override="childStyle">
                                        <p:cTn dur="1" fill="hold" display="0" masterRel="nextClick" afterEffect="1"/>
                                        <p:tgtEl>
                                          <p:spTgt spid="69635">
                                            <p:txEl>
                                              <p:pRg st="0" end="0"/>
                                            </p:txEl>
                                          </p:spTgt>
                                        </p:tgtEl>
                                        <p:attrNameLst>
                                          <p:attrName>ppt_c</p:attrName>
                                        </p:attrNameLst>
                                      </p:cBhvr>
                                      <p:to>
                                        <a:srgbClr val="FFFF00"/>
                                      </p:to>
                                    </p:animClr>
                                  </p:sub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69635">
                                            <p:txEl>
                                              <p:pRg st="2" end="2"/>
                                            </p:txEl>
                                          </p:spTgt>
                                        </p:tgtEl>
                                        <p:attrNameLst>
                                          <p:attrName>style.visibility</p:attrName>
                                        </p:attrNameLst>
                                      </p:cBhvr>
                                      <p:to>
                                        <p:strVal val="visible"/>
                                      </p:to>
                                    </p:set>
                                    <p:animEffect transition="in" filter="checkerboard(down)">
                                      <p:cBhvr>
                                        <p:cTn id="12" dur="500"/>
                                        <p:tgtEl>
                                          <p:spTgt spid="69635">
                                            <p:txEl>
                                              <p:pRg st="2" end="2"/>
                                            </p:txEl>
                                          </p:spTgt>
                                        </p:tgtEl>
                                      </p:cBhvr>
                                    </p:animEffect>
                                  </p:childTnLst>
                                  <p:subTnLst>
                                    <p:animClr clrSpc="rgb" dir="cw">
                                      <p:cBhvr override="childStyle">
                                        <p:cTn dur="1" fill="hold" display="0" masterRel="nextClick" afterEffect="1"/>
                                        <p:tgtEl>
                                          <p:spTgt spid="69635">
                                            <p:txEl>
                                              <p:pRg st="2" end="2"/>
                                            </p:txEl>
                                          </p:spTgt>
                                        </p:tgtEl>
                                        <p:attrNameLst>
                                          <p:attrName>ppt_c</p:attrName>
                                        </p:attrNameLst>
                                      </p:cBhvr>
                                      <p:to>
                                        <a:srgbClr val="FFFF00"/>
                                      </p:to>
                                    </p:animClr>
                                  </p:sub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5" fill="hold" grpId="0" nodeType="clickEffect">
                                  <p:stCondLst>
                                    <p:cond delay="0"/>
                                  </p:stCondLst>
                                  <p:childTnLst>
                                    <p:set>
                                      <p:cBhvr>
                                        <p:cTn id="16" dur="1" fill="hold">
                                          <p:stCondLst>
                                            <p:cond delay="0"/>
                                          </p:stCondLst>
                                        </p:cTn>
                                        <p:tgtEl>
                                          <p:spTgt spid="69635">
                                            <p:txEl>
                                              <p:pRg st="3" end="3"/>
                                            </p:txEl>
                                          </p:spTgt>
                                        </p:tgtEl>
                                        <p:attrNameLst>
                                          <p:attrName>style.visibility</p:attrName>
                                        </p:attrNameLst>
                                      </p:cBhvr>
                                      <p:to>
                                        <p:strVal val="visible"/>
                                      </p:to>
                                    </p:set>
                                    <p:animEffect transition="in" filter="checkerboard(down)">
                                      <p:cBhvr>
                                        <p:cTn id="17" dur="500"/>
                                        <p:tgtEl>
                                          <p:spTgt spid="69635">
                                            <p:txEl>
                                              <p:pRg st="3" end="3"/>
                                            </p:txEl>
                                          </p:spTgt>
                                        </p:tgtEl>
                                      </p:cBhvr>
                                    </p:animEffect>
                                  </p:childTnLst>
                                  <p:subTnLst>
                                    <p:animClr clrSpc="rgb" dir="cw">
                                      <p:cBhvr override="childStyle">
                                        <p:cTn dur="1" fill="hold" display="0" masterRel="nextClick" afterEffect="1"/>
                                        <p:tgtEl>
                                          <p:spTgt spid="69635">
                                            <p:txEl>
                                              <p:pRg st="3" end="3"/>
                                            </p:txEl>
                                          </p:spTgt>
                                        </p:tgtEl>
                                        <p:attrNameLst>
                                          <p:attrName>ppt_c</p:attrName>
                                        </p:attrNameLst>
                                      </p:cBhvr>
                                      <p:to>
                                        <a:srgbClr val="FFFF0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5" grpId="0" uiExpand="1" build="p"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Segnaposto numero diapositiva 5"/>
          <p:cNvSpPr>
            <a:spLocks noGrp="1"/>
          </p:cNvSpPr>
          <p:nvPr>
            <p:ph type="sldNum" sz="quarter" idx="12"/>
          </p:nvPr>
        </p:nvSpPr>
        <p:spPr/>
        <p:txBody>
          <a:bodyPr/>
          <a:lstStyle/>
          <a:p>
            <a:fld id="{3BF7936F-29EF-4819-9A93-5773517E65C4}" type="slidenum">
              <a:rPr lang="it-IT"/>
              <a:pPr/>
              <a:t>19</a:t>
            </a:fld>
            <a:endParaRPr lang="it-IT"/>
          </a:p>
        </p:txBody>
      </p:sp>
      <p:sp>
        <p:nvSpPr>
          <p:cNvPr id="67586" name="Rectangle 2"/>
          <p:cNvSpPr>
            <a:spLocks noGrp="1" noChangeArrowheads="1"/>
          </p:cNvSpPr>
          <p:nvPr>
            <p:ph type="title"/>
          </p:nvPr>
        </p:nvSpPr>
        <p:spPr/>
        <p:txBody>
          <a:bodyPr/>
          <a:lstStyle/>
          <a:p>
            <a:pPr algn="ctr"/>
            <a:r>
              <a:rPr lang="it-IT" b="1" dirty="0">
                <a:solidFill>
                  <a:schemeClr val="bg1"/>
                </a:solidFill>
                <a:latin typeface="Book Antiqua" pitchFamily="18" charset="0"/>
              </a:rPr>
              <a:t>WORD FORMATION</a:t>
            </a:r>
            <a:endParaRPr lang="it-IT" dirty="0">
              <a:solidFill>
                <a:schemeClr val="bg1"/>
              </a:solidFill>
              <a:latin typeface="Book Antiqua" pitchFamily="18" charset="0"/>
            </a:endParaRPr>
          </a:p>
        </p:txBody>
      </p:sp>
      <p:sp>
        <p:nvSpPr>
          <p:cNvPr id="67587" name="Rectangle 3"/>
          <p:cNvSpPr>
            <a:spLocks noGrp="1" noChangeArrowheads="1"/>
          </p:cNvSpPr>
          <p:nvPr>
            <p:ph type="body" idx="1"/>
          </p:nvPr>
        </p:nvSpPr>
        <p:spPr>
          <a:xfrm>
            <a:off x="323850" y="1557338"/>
            <a:ext cx="8568630" cy="5300662"/>
          </a:xfrm>
        </p:spPr>
        <p:txBody>
          <a:bodyPr/>
          <a:lstStyle/>
          <a:p>
            <a:pPr marL="0" indent="0">
              <a:buNone/>
            </a:pPr>
            <a:r>
              <a:rPr lang="it-IT" sz="2800" dirty="0" err="1">
                <a:solidFill>
                  <a:schemeClr val="bg1"/>
                </a:solidFill>
              </a:rPr>
              <a:t>There</a:t>
            </a:r>
            <a:r>
              <a:rPr lang="it-IT" sz="2800" dirty="0">
                <a:solidFill>
                  <a:schemeClr val="bg1"/>
                </a:solidFill>
              </a:rPr>
              <a:t> are </a:t>
            </a:r>
            <a:r>
              <a:rPr lang="it-IT" sz="2800" dirty="0" err="1">
                <a:solidFill>
                  <a:schemeClr val="bg1"/>
                </a:solidFill>
              </a:rPr>
              <a:t>four</a:t>
            </a:r>
            <a:r>
              <a:rPr lang="it-IT" sz="2800" dirty="0">
                <a:solidFill>
                  <a:schemeClr val="bg1"/>
                </a:solidFill>
              </a:rPr>
              <a:t> (4) </a:t>
            </a:r>
            <a:r>
              <a:rPr lang="it-IT" sz="2800" dirty="0" err="1">
                <a:solidFill>
                  <a:schemeClr val="bg1"/>
                </a:solidFill>
              </a:rPr>
              <a:t>processes</a:t>
            </a:r>
            <a:r>
              <a:rPr lang="it-IT" sz="2800" dirty="0">
                <a:solidFill>
                  <a:schemeClr val="bg1"/>
                </a:solidFill>
              </a:rPr>
              <a:t> of word </a:t>
            </a:r>
            <a:r>
              <a:rPr lang="it-IT" sz="2800" dirty="0" err="1">
                <a:solidFill>
                  <a:schemeClr val="bg1"/>
                </a:solidFill>
              </a:rPr>
              <a:t>formation</a:t>
            </a:r>
            <a:r>
              <a:rPr lang="it-IT" sz="2800" dirty="0">
                <a:solidFill>
                  <a:schemeClr val="bg1"/>
                </a:solidFill>
              </a:rPr>
              <a:t> in ENGLISH</a:t>
            </a:r>
            <a:r>
              <a:rPr lang="it-IT" sz="2800" dirty="0" smtClean="0">
                <a:solidFill>
                  <a:schemeClr val="bg1"/>
                </a:solidFill>
              </a:rPr>
              <a:t>:</a:t>
            </a:r>
          </a:p>
          <a:p>
            <a:pPr marL="0" indent="0">
              <a:buNone/>
            </a:pPr>
            <a:endParaRPr lang="it-IT" sz="2800" dirty="0">
              <a:solidFill>
                <a:schemeClr val="bg1"/>
              </a:solidFill>
            </a:endParaRPr>
          </a:p>
          <a:p>
            <a:pPr marL="0" indent="0">
              <a:buNone/>
            </a:pPr>
            <a:r>
              <a:rPr lang="it-IT" sz="2800" dirty="0" smtClean="0">
                <a:solidFill>
                  <a:schemeClr val="bg1"/>
                </a:solidFill>
              </a:rPr>
              <a:t>1. </a:t>
            </a:r>
            <a:r>
              <a:rPr lang="it-IT" sz="2800" dirty="0" err="1" smtClean="0">
                <a:solidFill>
                  <a:srgbClr val="00B0F0"/>
                </a:solidFill>
              </a:rPr>
              <a:t>Prefixation</a:t>
            </a:r>
            <a:r>
              <a:rPr lang="it-IT" sz="2800" dirty="0">
                <a:solidFill>
                  <a:schemeClr val="bg1"/>
                </a:solidFill>
              </a:rPr>
              <a:t>		DIS-OBEY</a:t>
            </a:r>
          </a:p>
          <a:p>
            <a:pPr marL="0" indent="0">
              <a:buNone/>
            </a:pPr>
            <a:r>
              <a:rPr lang="it-IT" sz="2800" dirty="0" smtClean="0">
                <a:solidFill>
                  <a:schemeClr val="bg1"/>
                </a:solidFill>
              </a:rPr>
              <a:t>2. </a:t>
            </a:r>
            <a:r>
              <a:rPr lang="it-IT" sz="2800" dirty="0" err="1" smtClean="0">
                <a:solidFill>
                  <a:srgbClr val="00B0F0"/>
                </a:solidFill>
              </a:rPr>
              <a:t>Suffixation</a:t>
            </a:r>
            <a:r>
              <a:rPr lang="it-IT" sz="2800" dirty="0">
                <a:solidFill>
                  <a:schemeClr val="bg1"/>
                </a:solidFill>
              </a:rPr>
              <a:t>		KIND-NESS</a:t>
            </a:r>
          </a:p>
          <a:p>
            <a:pPr marL="0" indent="0">
              <a:buNone/>
            </a:pPr>
            <a:r>
              <a:rPr lang="it-IT" sz="2800" dirty="0" smtClean="0">
                <a:solidFill>
                  <a:schemeClr val="bg1"/>
                </a:solidFill>
              </a:rPr>
              <a:t>3. </a:t>
            </a:r>
            <a:r>
              <a:rPr lang="it-IT" sz="2800" dirty="0" smtClean="0">
                <a:solidFill>
                  <a:srgbClr val="00B0F0"/>
                </a:solidFill>
              </a:rPr>
              <a:t>Conversion</a:t>
            </a:r>
            <a:r>
              <a:rPr lang="it-IT" sz="2800" dirty="0">
                <a:solidFill>
                  <a:schemeClr val="bg1"/>
                </a:solidFill>
              </a:rPr>
              <a:t>		INCREASE (</a:t>
            </a:r>
            <a:r>
              <a:rPr lang="it-IT" sz="2800" dirty="0" err="1" smtClean="0">
                <a:solidFill>
                  <a:schemeClr val="bg1"/>
                </a:solidFill>
              </a:rPr>
              <a:t>v+n</a:t>
            </a:r>
            <a:r>
              <a:rPr lang="it-IT" sz="2800" dirty="0" smtClean="0">
                <a:solidFill>
                  <a:schemeClr val="bg1"/>
                </a:solidFill>
              </a:rPr>
              <a:t>)</a:t>
            </a:r>
          </a:p>
          <a:p>
            <a:pPr marL="0" indent="0">
              <a:buNone/>
            </a:pPr>
            <a:r>
              <a:rPr lang="it-IT" sz="2800" dirty="0" smtClean="0">
                <a:solidFill>
                  <a:schemeClr val="bg1"/>
                </a:solidFill>
              </a:rPr>
              <a:t>4. </a:t>
            </a:r>
            <a:r>
              <a:rPr lang="it-IT" sz="2800" smtClean="0">
                <a:solidFill>
                  <a:srgbClr val="00B0F0"/>
                </a:solidFill>
              </a:rPr>
              <a:t>Compounding</a:t>
            </a:r>
            <a:r>
              <a:rPr lang="it-IT" sz="2800" dirty="0" smtClean="0">
                <a:solidFill>
                  <a:schemeClr val="bg1"/>
                </a:solidFill>
              </a:rPr>
              <a:t>		DATABASE</a:t>
            </a:r>
          </a:p>
          <a:p>
            <a:pPr marL="609600" indent="-609600">
              <a:buFont typeface="Monotype Sorts" pitchFamily="2" charset="2"/>
              <a:buNone/>
            </a:pPr>
            <a:r>
              <a:rPr lang="it-IT" sz="2800" dirty="0" smtClean="0">
                <a:solidFill>
                  <a:schemeClr val="bg1"/>
                </a:solidFill>
              </a:rPr>
              <a:t>	</a:t>
            </a:r>
          </a:p>
          <a:p>
            <a:pPr marL="609600" indent="-609600">
              <a:buFont typeface="Monotype Sorts" pitchFamily="2" charset="2"/>
              <a:buNone/>
            </a:pPr>
            <a:r>
              <a:rPr lang="it-IT" sz="2800" dirty="0">
                <a:solidFill>
                  <a:schemeClr val="bg1"/>
                </a:solidFill>
              </a:rPr>
              <a:t>	</a:t>
            </a:r>
            <a:r>
              <a:rPr lang="it-IT" sz="2800" dirty="0" err="1" smtClean="0">
                <a:solidFill>
                  <a:schemeClr val="bg1"/>
                </a:solidFill>
              </a:rPr>
              <a:t>There</a:t>
            </a:r>
            <a:r>
              <a:rPr lang="it-IT" sz="2800" dirty="0" smtClean="0">
                <a:solidFill>
                  <a:schemeClr val="bg1"/>
                </a:solidFill>
              </a:rPr>
              <a:t> </a:t>
            </a:r>
            <a:r>
              <a:rPr lang="it-IT" sz="2800" dirty="0">
                <a:solidFill>
                  <a:schemeClr val="bg1"/>
                </a:solidFill>
              </a:rPr>
              <a:t>are </a:t>
            </a:r>
            <a:r>
              <a:rPr lang="it-IT" sz="2800" dirty="0" err="1">
                <a:solidFill>
                  <a:schemeClr val="bg1"/>
                </a:solidFill>
              </a:rPr>
              <a:t>also</a:t>
            </a:r>
            <a:r>
              <a:rPr lang="it-IT" sz="2800" dirty="0">
                <a:solidFill>
                  <a:schemeClr val="bg1"/>
                </a:solidFill>
              </a:rPr>
              <a:t> some </a:t>
            </a:r>
            <a:r>
              <a:rPr lang="it-IT" sz="2800" dirty="0" err="1">
                <a:solidFill>
                  <a:schemeClr val="bg1"/>
                </a:solidFill>
              </a:rPr>
              <a:t>less</a:t>
            </a:r>
            <a:r>
              <a:rPr lang="it-IT" sz="2800" dirty="0">
                <a:solidFill>
                  <a:schemeClr val="bg1"/>
                </a:solidFill>
              </a:rPr>
              <a:t> </a:t>
            </a:r>
            <a:r>
              <a:rPr lang="it-IT" sz="2800" dirty="0" err="1">
                <a:solidFill>
                  <a:schemeClr val="bg1"/>
                </a:solidFill>
              </a:rPr>
              <a:t>usual</a:t>
            </a:r>
            <a:r>
              <a:rPr lang="it-IT" sz="2800" dirty="0">
                <a:solidFill>
                  <a:schemeClr val="bg1"/>
                </a:solidFill>
              </a:rPr>
              <a:t> ways </a:t>
            </a:r>
            <a:r>
              <a:rPr lang="it-IT" sz="2800" dirty="0" err="1">
                <a:solidFill>
                  <a:schemeClr val="bg1"/>
                </a:solidFill>
              </a:rPr>
              <a:t>like</a:t>
            </a:r>
            <a:r>
              <a:rPr lang="it-IT" sz="2800" dirty="0">
                <a:solidFill>
                  <a:schemeClr val="bg1"/>
                </a:solidFill>
              </a:rPr>
              <a:t> CLIPPINGS (ad, </a:t>
            </a:r>
            <a:r>
              <a:rPr lang="it-IT" sz="2800" dirty="0" err="1">
                <a:solidFill>
                  <a:schemeClr val="bg1"/>
                </a:solidFill>
              </a:rPr>
              <a:t>flu</a:t>
            </a:r>
            <a:r>
              <a:rPr lang="it-IT" sz="2800" dirty="0">
                <a:solidFill>
                  <a:schemeClr val="bg1"/>
                </a:solidFill>
              </a:rPr>
              <a:t>); ACRONYMS (NATO); BLENDS (brunch; </a:t>
            </a:r>
            <a:r>
              <a:rPr lang="it-IT" sz="2800" dirty="0" err="1">
                <a:solidFill>
                  <a:schemeClr val="bg1"/>
                </a:solidFill>
              </a:rPr>
              <a:t>fantabulous</a:t>
            </a:r>
            <a:r>
              <a:rPr lang="it-IT" sz="2800" dirty="0">
                <a:solidFill>
                  <a:schemeClr val="bg1"/>
                </a:solidFill>
              </a:rPr>
              <a:t>)</a:t>
            </a:r>
          </a:p>
          <a:p>
            <a:pPr marL="609600" indent="-609600">
              <a:buFont typeface="Monotype Sorts" pitchFamily="2" charset="2"/>
              <a:buNone/>
            </a:pPr>
            <a:endParaRPr lang="it-IT" dirty="0">
              <a:solidFill>
                <a:srgbClr val="FF0000"/>
              </a:solidFill>
              <a:latin typeface="Book Antiqua" pitchFamily="18" charset="0"/>
            </a:endParaRPr>
          </a:p>
          <a:p>
            <a:pPr marL="609600" indent="-609600">
              <a:buFont typeface="Monotype Sorts" pitchFamily="2" charset="2"/>
              <a:buNone/>
            </a:pPr>
            <a:endParaRPr lang="it-IT" b="1" u="sng" dirty="0">
              <a:solidFill>
                <a:schemeClr val="bg1"/>
              </a:solidFill>
              <a:latin typeface="Book Antiqu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5" fill="hold" grpId="0" nodeType="clickEffect">
                                  <p:stCondLst>
                                    <p:cond delay="0"/>
                                  </p:stCondLst>
                                  <p:childTnLst>
                                    <p:set>
                                      <p:cBhvr>
                                        <p:cTn id="6" dur="1" fill="hold">
                                          <p:stCondLst>
                                            <p:cond delay="0"/>
                                          </p:stCondLst>
                                        </p:cTn>
                                        <p:tgtEl>
                                          <p:spTgt spid="67587">
                                            <p:txEl>
                                              <p:pRg st="0" end="0"/>
                                            </p:txEl>
                                          </p:spTgt>
                                        </p:tgtEl>
                                        <p:attrNameLst>
                                          <p:attrName>style.visibility</p:attrName>
                                        </p:attrNameLst>
                                      </p:cBhvr>
                                      <p:to>
                                        <p:strVal val="visible"/>
                                      </p:to>
                                    </p:set>
                                    <p:animEffect transition="in" filter="checkerboard(down)">
                                      <p:cBhvr>
                                        <p:cTn id="7" dur="500"/>
                                        <p:tgtEl>
                                          <p:spTgt spid="67587">
                                            <p:txEl>
                                              <p:pRg st="0" end="0"/>
                                            </p:txEl>
                                          </p:spTgt>
                                        </p:tgtEl>
                                      </p:cBhvr>
                                    </p:animEffect>
                                  </p:childTnLst>
                                  <p:subTnLst>
                                    <p:animClr clrSpc="rgb" dir="cw">
                                      <p:cBhvr override="childStyle">
                                        <p:cTn dur="1" fill="hold" display="0" masterRel="nextClick" afterEffect="1"/>
                                        <p:tgtEl>
                                          <p:spTgt spid="67587">
                                            <p:txEl>
                                              <p:pRg st="0" end="0"/>
                                            </p:txEl>
                                          </p:spTgt>
                                        </p:tgtEl>
                                        <p:attrNameLst>
                                          <p:attrName>ppt_c</p:attrName>
                                        </p:attrNameLst>
                                      </p:cBhvr>
                                      <p:to>
                                        <a:srgbClr val="FFFF00"/>
                                      </p:to>
                                    </p:animClr>
                                  </p:subTnLst>
                                </p:cTn>
                              </p:par>
                            </p:childTnLst>
                          </p:cTn>
                        </p:par>
                      </p:childTnLst>
                    </p:cTn>
                  </p:par>
                  <p:par>
                    <p:cTn id="8" fill="hold" nodeType="clickPar">
                      <p:stCondLst>
                        <p:cond delay="indefinite"/>
                      </p:stCondLst>
                      <p:childTnLst>
                        <p:par>
                          <p:cTn id="9" fill="hold" nodeType="withGroup">
                            <p:stCondLst>
                              <p:cond delay="0"/>
                            </p:stCondLst>
                            <p:childTnLst>
                              <p:par>
                                <p:cTn id="10" presetID="55" presetClass="entr" presetSubtype="0" fill="hold" nodeType="clickEffect">
                                  <p:stCondLst>
                                    <p:cond delay="0"/>
                                  </p:stCondLst>
                                  <p:childTnLst>
                                    <p:set>
                                      <p:cBhvr>
                                        <p:cTn id="11" dur="1" fill="hold">
                                          <p:stCondLst>
                                            <p:cond delay="0"/>
                                          </p:stCondLst>
                                        </p:cTn>
                                        <p:tgtEl>
                                          <p:spTgt spid="67587">
                                            <p:txEl>
                                              <p:pRg st="2" end="2"/>
                                            </p:txEl>
                                          </p:spTgt>
                                        </p:tgtEl>
                                        <p:attrNameLst>
                                          <p:attrName>style.visibility</p:attrName>
                                        </p:attrNameLst>
                                      </p:cBhvr>
                                      <p:to>
                                        <p:strVal val="visible"/>
                                      </p:to>
                                    </p:set>
                                    <p:anim calcmode="lin" valueType="num">
                                      <p:cBhvr>
                                        <p:cTn id="12" dur="1000" fill="hold"/>
                                        <p:tgtEl>
                                          <p:spTgt spid="67587">
                                            <p:txEl>
                                              <p:pRg st="2" end="2"/>
                                            </p:txEl>
                                          </p:spTgt>
                                        </p:tgtEl>
                                        <p:attrNameLst>
                                          <p:attrName>ppt_w</p:attrName>
                                        </p:attrNameLst>
                                      </p:cBhvr>
                                      <p:tavLst>
                                        <p:tav tm="0">
                                          <p:val>
                                            <p:strVal val="#ppt_w*0.70"/>
                                          </p:val>
                                        </p:tav>
                                        <p:tav tm="100000">
                                          <p:val>
                                            <p:strVal val="#ppt_w"/>
                                          </p:val>
                                        </p:tav>
                                      </p:tavLst>
                                    </p:anim>
                                    <p:anim calcmode="lin" valueType="num">
                                      <p:cBhvr>
                                        <p:cTn id="13" dur="1000" fill="hold"/>
                                        <p:tgtEl>
                                          <p:spTgt spid="67587">
                                            <p:txEl>
                                              <p:pRg st="2" end="2"/>
                                            </p:txEl>
                                          </p:spTgt>
                                        </p:tgtEl>
                                        <p:attrNameLst>
                                          <p:attrName>ppt_h</p:attrName>
                                        </p:attrNameLst>
                                      </p:cBhvr>
                                      <p:tavLst>
                                        <p:tav tm="0">
                                          <p:val>
                                            <p:strVal val="#ppt_h"/>
                                          </p:val>
                                        </p:tav>
                                        <p:tav tm="100000">
                                          <p:val>
                                            <p:strVal val="#ppt_h"/>
                                          </p:val>
                                        </p:tav>
                                      </p:tavLst>
                                    </p:anim>
                                    <p:animEffect transition="in" filter="fade">
                                      <p:cBhvr>
                                        <p:cTn id="14" dur="1000"/>
                                        <p:tgtEl>
                                          <p:spTgt spid="67587">
                                            <p:txEl>
                                              <p:pRg st="2" end="2"/>
                                            </p:txEl>
                                          </p:spTgt>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9" presetClass="entr" presetSubtype="0" fill="hold" nodeType="clickEffect">
                                  <p:stCondLst>
                                    <p:cond delay="0"/>
                                  </p:stCondLst>
                                  <p:childTnLst>
                                    <p:set>
                                      <p:cBhvr>
                                        <p:cTn id="18" dur="1" fill="hold">
                                          <p:stCondLst>
                                            <p:cond delay="0"/>
                                          </p:stCondLst>
                                        </p:cTn>
                                        <p:tgtEl>
                                          <p:spTgt spid="67587">
                                            <p:txEl>
                                              <p:pRg st="3" end="3"/>
                                            </p:txEl>
                                          </p:spTgt>
                                        </p:tgtEl>
                                        <p:attrNameLst>
                                          <p:attrName>style.visibility</p:attrName>
                                        </p:attrNameLst>
                                      </p:cBhvr>
                                      <p:to>
                                        <p:strVal val="visible"/>
                                      </p:to>
                                    </p:set>
                                    <p:animEffect transition="in" filter="dissolve">
                                      <p:cBhvr>
                                        <p:cTn id="19" dur="500"/>
                                        <p:tgtEl>
                                          <p:spTgt spid="67587">
                                            <p:txEl>
                                              <p:pRg st="3" end="3"/>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5" presetClass="entr" presetSubtype="10" fill="hold" nodeType="clickEffect">
                                  <p:stCondLst>
                                    <p:cond delay="0"/>
                                  </p:stCondLst>
                                  <p:childTnLst>
                                    <p:set>
                                      <p:cBhvr>
                                        <p:cTn id="23" dur="1" fill="hold">
                                          <p:stCondLst>
                                            <p:cond delay="0"/>
                                          </p:stCondLst>
                                        </p:cTn>
                                        <p:tgtEl>
                                          <p:spTgt spid="67587">
                                            <p:txEl>
                                              <p:pRg st="4" end="4"/>
                                            </p:txEl>
                                          </p:spTgt>
                                        </p:tgtEl>
                                        <p:attrNameLst>
                                          <p:attrName>style.visibility</p:attrName>
                                        </p:attrNameLst>
                                      </p:cBhvr>
                                      <p:to>
                                        <p:strVal val="visible"/>
                                      </p:to>
                                    </p:set>
                                    <p:animEffect transition="in" filter="checkerboard(across)">
                                      <p:cBhvr>
                                        <p:cTn id="24" dur="500"/>
                                        <p:tgtEl>
                                          <p:spTgt spid="67587">
                                            <p:txEl>
                                              <p:pRg st="4" end="4"/>
                                            </p:txEl>
                                          </p:spTgt>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18" presetClass="entr" presetSubtype="12" fill="hold" nodeType="clickEffect">
                                  <p:stCondLst>
                                    <p:cond delay="0"/>
                                  </p:stCondLst>
                                  <p:childTnLst>
                                    <p:set>
                                      <p:cBhvr>
                                        <p:cTn id="28" dur="1" fill="hold">
                                          <p:stCondLst>
                                            <p:cond delay="0"/>
                                          </p:stCondLst>
                                        </p:cTn>
                                        <p:tgtEl>
                                          <p:spTgt spid="67587">
                                            <p:txEl>
                                              <p:pRg st="5" end="5"/>
                                            </p:txEl>
                                          </p:spTgt>
                                        </p:tgtEl>
                                        <p:attrNameLst>
                                          <p:attrName>style.visibility</p:attrName>
                                        </p:attrNameLst>
                                      </p:cBhvr>
                                      <p:to>
                                        <p:strVal val="visible"/>
                                      </p:to>
                                    </p:set>
                                    <p:animEffect transition="in" filter="strips(downLeft)">
                                      <p:cBhvr>
                                        <p:cTn id="29" dur="500"/>
                                        <p:tgtEl>
                                          <p:spTgt spid="67587">
                                            <p:txEl>
                                              <p:pRg st="5" end="5"/>
                                            </p:txEl>
                                          </p:spTgt>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8" presetClass="entr" presetSubtype="16" fill="hold" nodeType="clickEffect">
                                  <p:stCondLst>
                                    <p:cond delay="0"/>
                                  </p:stCondLst>
                                  <p:childTnLst>
                                    <p:set>
                                      <p:cBhvr>
                                        <p:cTn id="33" dur="1" fill="hold">
                                          <p:stCondLst>
                                            <p:cond delay="0"/>
                                          </p:stCondLst>
                                        </p:cTn>
                                        <p:tgtEl>
                                          <p:spTgt spid="67587">
                                            <p:txEl>
                                              <p:pRg st="6" end="6"/>
                                            </p:txEl>
                                          </p:spTgt>
                                        </p:tgtEl>
                                        <p:attrNameLst>
                                          <p:attrName>style.visibility</p:attrName>
                                        </p:attrNameLst>
                                      </p:cBhvr>
                                      <p:to>
                                        <p:strVal val="visible"/>
                                      </p:to>
                                    </p:set>
                                    <p:animEffect transition="in" filter="diamond(in)">
                                      <p:cBhvr>
                                        <p:cTn id="34" dur="2000"/>
                                        <p:tgtEl>
                                          <p:spTgt spid="67587">
                                            <p:txEl>
                                              <p:pRg st="6" end="6"/>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8" presetClass="entr" presetSubtype="16" fill="hold" nodeType="clickEffect">
                                  <p:stCondLst>
                                    <p:cond delay="0"/>
                                  </p:stCondLst>
                                  <p:childTnLst>
                                    <p:set>
                                      <p:cBhvr>
                                        <p:cTn id="38" dur="1" fill="hold">
                                          <p:stCondLst>
                                            <p:cond delay="0"/>
                                          </p:stCondLst>
                                        </p:cTn>
                                        <p:tgtEl>
                                          <p:spTgt spid="67587">
                                            <p:txEl>
                                              <p:pRg st="7" end="7"/>
                                            </p:txEl>
                                          </p:spTgt>
                                        </p:tgtEl>
                                        <p:attrNameLst>
                                          <p:attrName>style.visibility</p:attrName>
                                        </p:attrNameLst>
                                      </p:cBhvr>
                                      <p:to>
                                        <p:strVal val="visible"/>
                                      </p:to>
                                    </p:set>
                                    <p:animEffect transition="in" filter="diamond(in)">
                                      <p:cBhvr>
                                        <p:cTn id="39" dur="2000"/>
                                        <p:tgtEl>
                                          <p:spTgt spid="6758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7" grpId="0" build="p"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en-US" dirty="0" smtClean="0">
                <a:solidFill>
                  <a:srgbClr val="FFFF00"/>
                </a:solidFill>
              </a:rPr>
              <a:t>Instructions</a:t>
            </a:r>
            <a:endParaRPr lang="en-US" dirty="0">
              <a:solidFill>
                <a:srgbClr val="FFFF00"/>
              </a:solidFill>
            </a:endParaRPr>
          </a:p>
        </p:txBody>
      </p:sp>
      <p:sp>
        <p:nvSpPr>
          <p:cNvPr id="3" name="Segnaposto contenuto 2"/>
          <p:cNvSpPr>
            <a:spLocks noGrp="1"/>
          </p:cNvSpPr>
          <p:nvPr>
            <p:ph idx="1"/>
          </p:nvPr>
        </p:nvSpPr>
        <p:spPr/>
        <p:txBody>
          <a:bodyPr/>
          <a:lstStyle/>
          <a:p>
            <a:r>
              <a:rPr lang="en-US" dirty="0">
                <a:solidFill>
                  <a:srgbClr val="FFFF00"/>
                </a:solidFill>
              </a:rPr>
              <a:t> </a:t>
            </a:r>
            <a:r>
              <a:rPr lang="en-US" dirty="0" smtClean="0">
                <a:solidFill>
                  <a:srgbClr val="FFFF00"/>
                </a:solidFill>
              </a:rPr>
              <a:t>This lesson will teach you how words are formed by 1 or more morphemes, the smallest units of discourse.</a:t>
            </a:r>
          </a:p>
          <a:p>
            <a:r>
              <a:rPr lang="en-US" dirty="0" smtClean="0">
                <a:solidFill>
                  <a:srgbClr val="FFFF00"/>
                </a:solidFill>
              </a:rPr>
              <a:t> It will explain how we can build different classes of words (nouns, adjectives, verbs, adverbs) by adding an affix (a prefix or a suffix) to a </a:t>
            </a:r>
            <a:r>
              <a:rPr lang="en-US" smtClean="0">
                <a:solidFill>
                  <a:srgbClr val="FFFF00"/>
                </a:solidFill>
              </a:rPr>
              <a:t>base morpheme.</a:t>
            </a:r>
            <a:endParaRPr lang="en-US" dirty="0">
              <a:solidFill>
                <a:srgbClr val="FFFF00"/>
              </a:solidFill>
            </a:endParaRPr>
          </a:p>
        </p:txBody>
      </p:sp>
      <p:sp>
        <p:nvSpPr>
          <p:cNvPr id="4" name="Segnaposto numero diapositiva 3"/>
          <p:cNvSpPr>
            <a:spLocks noGrp="1"/>
          </p:cNvSpPr>
          <p:nvPr>
            <p:ph type="sldNum" sz="quarter" idx="12"/>
          </p:nvPr>
        </p:nvSpPr>
        <p:spPr/>
        <p:txBody>
          <a:bodyPr/>
          <a:lstStyle/>
          <a:p>
            <a:fld id="{74F650F6-276C-487D-A5FD-E1ADCC0DC6FF}" type="slidenum">
              <a:rPr lang="it-IT" smtClean="0"/>
              <a:pPr/>
              <a:t>2</a:t>
            </a:fld>
            <a:endParaRPr lang="it-IT"/>
          </a:p>
        </p:txBody>
      </p:sp>
    </p:spTree>
    <p:extLst>
      <p:ext uri="{BB962C8B-B14F-4D97-AF65-F5344CB8AC3E}">
        <p14:creationId xmlns:p14="http://schemas.microsoft.com/office/powerpoint/2010/main" val="41619270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Segnaposto numero diapositiva 5"/>
          <p:cNvSpPr>
            <a:spLocks noGrp="1"/>
          </p:cNvSpPr>
          <p:nvPr>
            <p:ph type="sldNum" sz="quarter" idx="12"/>
          </p:nvPr>
        </p:nvSpPr>
        <p:spPr/>
        <p:txBody>
          <a:bodyPr/>
          <a:lstStyle/>
          <a:p>
            <a:fld id="{D346E718-7B25-42F6-A077-4D7DEB59B151}" type="slidenum">
              <a:rPr lang="it-IT"/>
              <a:pPr/>
              <a:t>20</a:t>
            </a:fld>
            <a:endParaRPr lang="it-IT"/>
          </a:p>
        </p:txBody>
      </p:sp>
      <p:sp>
        <p:nvSpPr>
          <p:cNvPr id="71682" name="Rectangle 2"/>
          <p:cNvSpPr>
            <a:spLocks noGrp="1" noChangeArrowheads="1"/>
          </p:cNvSpPr>
          <p:nvPr>
            <p:ph type="title"/>
          </p:nvPr>
        </p:nvSpPr>
        <p:spPr/>
        <p:txBody>
          <a:bodyPr/>
          <a:lstStyle/>
          <a:p>
            <a:pPr algn="ctr"/>
            <a:r>
              <a:rPr lang="it-IT" b="1" dirty="0">
                <a:solidFill>
                  <a:schemeClr val="bg1"/>
                </a:solidFill>
                <a:latin typeface="Book Antiqua" pitchFamily="18" charset="0"/>
              </a:rPr>
              <a:t>WORD FORMATION</a:t>
            </a:r>
            <a:endParaRPr lang="it-IT" dirty="0">
              <a:solidFill>
                <a:schemeClr val="bg1"/>
              </a:solidFill>
              <a:latin typeface="Book Antiqua" pitchFamily="18" charset="0"/>
            </a:endParaRPr>
          </a:p>
        </p:txBody>
      </p:sp>
      <p:sp>
        <p:nvSpPr>
          <p:cNvPr id="71683" name="Rectangle 3"/>
          <p:cNvSpPr>
            <a:spLocks noGrp="1" noChangeArrowheads="1"/>
          </p:cNvSpPr>
          <p:nvPr>
            <p:ph type="body" idx="1"/>
          </p:nvPr>
        </p:nvSpPr>
        <p:spPr>
          <a:xfrm>
            <a:off x="395288" y="1628775"/>
            <a:ext cx="8748712" cy="5588000"/>
          </a:xfrm>
        </p:spPr>
        <p:txBody>
          <a:bodyPr/>
          <a:lstStyle/>
          <a:p>
            <a:pPr marL="609600" indent="-609600">
              <a:buFont typeface="Monotype Sorts" pitchFamily="2" charset="2"/>
              <a:buAutoNum type="arabicPeriod"/>
            </a:pPr>
            <a:r>
              <a:rPr lang="it-IT" sz="2800" dirty="0">
                <a:solidFill>
                  <a:schemeClr val="bg1"/>
                </a:solidFill>
              </a:rPr>
              <a:t>PREFIXES in English </a:t>
            </a:r>
            <a:r>
              <a:rPr lang="it-IT" sz="2800" dirty="0" err="1">
                <a:solidFill>
                  <a:schemeClr val="bg1"/>
                </a:solidFill>
              </a:rPr>
              <a:t>have</a:t>
            </a:r>
            <a:r>
              <a:rPr lang="it-IT" sz="2800" dirty="0">
                <a:solidFill>
                  <a:schemeClr val="bg1"/>
                </a:solidFill>
              </a:rPr>
              <a:t> a </a:t>
            </a:r>
            <a:r>
              <a:rPr lang="it-IT" sz="2800" dirty="0" err="1">
                <a:solidFill>
                  <a:schemeClr val="bg1"/>
                </a:solidFill>
              </a:rPr>
              <a:t>purely</a:t>
            </a:r>
            <a:r>
              <a:rPr lang="it-IT" sz="2800" dirty="0">
                <a:solidFill>
                  <a:schemeClr val="bg1"/>
                </a:solidFill>
              </a:rPr>
              <a:t> </a:t>
            </a:r>
            <a:r>
              <a:rPr lang="it-IT" sz="2800" u="sng" dirty="0" smtClean="0">
                <a:solidFill>
                  <a:schemeClr val="bg1"/>
                </a:solidFill>
              </a:rPr>
              <a:t>LEXICAL (or </a:t>
            </a:r>
            <a:r>
              <a:rPr lang="it-IT" sz="2800" u="sng" dirty="0" err="1" smtClean="0">
                <a:solidFill>
                  <a:schemeClr val="bg1"/>
                </a:solidFill>
              </a:rPr>
              <a:t>derivational</a:t>
            </a:r>
            <a:r>
              <a:rPr lang="it-IT" sz="2800" u="sng" dirty="0" smtClean="0">
                <a:solidFill>
                  <a:schemeClr val="bg1"/>
                </a:solidFill>
              </a:rPr>
              <a:t>)</a:t>
            </a:r>
            <a:r>
              <a:rPr lang="it-IT" sz="2800" dirty="0" smtClean="0">
                <a:solidFill>
                  <a:schemeClr val="bg1"/>
                </a:solidFill>
              </a:rPr>
              <a:t> </a:t>
            </a:r>
            <a:r>
              <a:rPr lang="it-IT" sz="2800" dirty="0" err="1">
                <a:solidFill>
                  <a:schemeClr val="bg1"/>
                </a:solidFill>
              </a:rPr>
              <a:t>role</a:t>
            </a:r>
            <a:r>
              <a:rPr lang="it-IT" sz="2800" dirty="0">
                <a:solidFill>
                  <a:schemeClr val="bg1"/>
                </a:solidFill>
              </a:rPr>
              <a:t>. </a:t>
            </a:r>
            <a:r>
              <a:rPr lang="it-IT" sz="2800" dirty="0" err="1">
                <a:solidFill>
                  <a:schemeClr val="bg1"/>
                </a:solidFill>
              </a:rPr>
              <a:t>They</a:t>
            </a:r>
            <a:r>
              <a:rPr lang="it-IT" sz="2800" dirty="0">
                <a:solidFill>
                  <a:schemeClr val="bg1"/>
                </a:solidFill>
              </a:rPr>
              <a:t> </a:t>
            </a:r>
            <a:r>
              <a:rPr lang="it-IT" sz="2800" dirty="0" err="1">
                <a:solidFill>
                  <a:schemeClr val="bg1"/>
                </a:solidFill>
              </a:rPr>
              <a:t>allow</a:t>
            </a:r>
            <a:r>
              <a:rPr lang="it-IT" sz="2800" dirty="0">
                <a:solidFill>
                  <a:schemeClr val="bg1"/>
                </a:solidFill>
              </a:rPr>
              <a:t> the </a:t>
            </a:r>
            <a:r>
              <a:rPr lang="it-IT" sz="2800" dirty="0" err="1">
                <a:solidFill>
                  <a:schemeClr val="bg1"/>
                </a:solidFill>
              </a:rPr>
              <a:t>construction</a:t>
            </a:r>
            <a:r>
              <a:rPr lang="it-IT" sz="2800" dirty="0">
                <a:solidFill>
                  <a:schemeClr val="bg1"/>
                </a:solidFill>
              </a:rPr>
              <a:t> of new </a:t>
            </a:r>
            <a:r>
              <a:rPr lang="it-IT" sz="2800" dirty="0" err="1" smtClean="0">
                <a:solidFill>
                  <a:schemeClr val="bg1"/>
                </a:solidFill>
              </a:rPr>
              <a:t>words</a:t>
            </a:r>
            <a:r>
              <a:rPr lang="it-IT" sz="2800" dirty="0" smtClean="0">
                <a:solidFill>
                  <a:schemeClr val="bg1"/>
                </a:solidFill>
              </a:rPr>
              <a:t>, </a:t>
            </a:r>
            <a:r>
              <a:rPr lang="it-IT" sz="2800" dirty="0" err="1" smtClean="0">
                <a:solidFill>
                  <a:schemeClr val="bg1"/>
                </a:solidFill>
              </a:rPr>
              <a:t>changing</a:t>
            </a:r>
            <a:r>
              <a:rPr lang="it-IT" sz="2800" dirty="0" smtClean="0">
                <a:solidFill>
                  <a:schemeClr val="bg1"/>
                </a:solidFill>
              </a:rPr>
              <a:t> the </a:t>
            </a:r>
            <a:r>
              <a:rPr lang="it-IT" sz="2800" dirty="0" err="1" smtClean="0">
                <a:solidFill>
                  <a:schemeClr val="bg1"/>
                </a:solidFill>
              </a:rPr>
              <a:t>meaning</a:t>
            </a:r>
            <a:r>
              <a:rPr lang="it-IT" sz="2800" dirty="0" smtClean="0">
                <a:solidFill>
                  <a:schemeClr val="bg1"/>
                </a:solidFill>
              </a:rPr>
              <a:t> of </a:t>
            </a:r>
            <a:r>
              <a:rPr lang="it-IT" sz="2800" dirty="0" err="1" smtClean="0">
                <a:solidFill>
                  <a:schemeClr val="bg1"/>
                </a:solidFill>
              </a:rPr>
              <a:t>their</a:t>
            </a:r>
            <a:r>
              <a:rPr lang="it-IT" sz="2800" dirty="0" smtClean="0">
                <a:solidFill>
                  <a:schemeClr val="bg1"/>
                </a:solidFill>
              </a:rPr>
              <a:t> base </a:t>
            </a:r>
            <a:r>
              <a:rPr lang="it-IT" sz="2800" dirty="0" err="1" smtClean="0">
                <a:solidFill>
                  <a:schemeClr val="bg1"/>
                </a:solidFill>
              </a:rPr>
              <a:t>form</a:t>
            </a:r>
            <a:r>
              <a:rPr lang="it-IT" sz="2800" dirty="0" smtClean="0">
                <a:solidFill>
                  <a:schemeClr val="bg1"/>
                </a:solidFill>
              </a:rPr>
              <a:t> (</a:t>
            </a:r>
            <a:r>
              <a:rPr lang="it-IT" sz="2800" dirty="0" err="1" smtClean="0">
                <a:solidFill>
                  <a:schemeClr val="bg1"/>
                </a:solidFill>
              </a:rPr>
              <a:t>root-stem</a:t>
            </a:r>
            <a:r>
              <a:rPr lang="it-IT" sz="2800" dirty="0" smtClean="0">
                <a:solidFill>
                  <a:schemeClr val="bg1"/>
                </a:solidFill>
              </a:rPr>
              <a:t>):</a:t>
            </a:r>
            <a:endParaRPr lang="it-IT" sz="2800" dirty="0">
              <a:solidFill>
                <a:schemeClr val="bg1"/>
              </a:solidFill>
            </a:endParaRPr>
          </a:p>
          <a:p>
            <a:pPr marL="609600" indent="-609600">
              <a:buFont typeface="Monotype Sorts" pitchFamily="2" charset="2"/>
              <a:buNone/>
            </a:pPr>
            <a:r>
              <a:rPr lang="it-IT" sz="2800" i="1" dirty="0">
                <a:solidFill>
                  <a:schemeClr val="bg1"/>
                </a:solidFill>
              </a:rPr>
              <a:t>un-; de-; anti-; </a:t>
            </a:r>
            <a:r>
              <a:rPr lang="it-IT" sz="2800" i="1" dirty="0" smtClean="0">
                <a:solidFill>
                  <a:schemeClr val="bg1"/>
                </a:solidFill>
              </a:rPr>
              <a:t>super-</a:t>
            </a:r>
          </a:p>
          <a:p>
            <a:pPr marL="609600" indent="-609600">
              <a:buFont typeface="Monotype Sorts" pitchFamily="2" charset="2"/>
              <a:buNone/>
            </a:pPr>
            <a:endParaRPr lang="it-IT" sz="2800" i="1" dirty="0">
              <a:solidFill>
                <a:schemeClr val="bg1"/>
              </a:solidFill>
            </a:endParaRPr>
          </a:p>
          <a:p>
            <a:pPr marL="609600" indent="-609600">
              <a:buFont typeface="Monotype Sorts" pitchFamily="2" charset="2"/>
              <a:buAutoNum type="arabicPeriod" startAt="2"/>
            </a:pPr>
            <a:r>
              <a:rPr lang="it-IT" sz="2800" dirty="0">
                <a:solidFill>
                  <a:schemeClr val="bg1"/>
                </a:solidFill>
              </a:rPr>
              <a:t>SUFFIXES in English are of 2 </a:t>
            </a:r>
            <a:r>
              <a:rPr lang="it-IT" sz="2800" dirty="0" err="1">
                <a:solidFill>
                  <a:schemeClr val="bg1"/>
                </a:solidFill>
              </a:rPr>
              <a:t>kinds</a:t>
            </a:r>
            <a:r>
              <a:rPr lang="it-IT" sz="2800" dirty="0">
                <a:solidFill>
                  <a:schemeClr val="bg1"/>
                </a:solidFill>
              </a:rPr>
              <a:t>:</a:t>
            </a:r>
          </a:p>
          <a:p>
            <a:pPr marL="609600" indent="-609600">
              <a:buFont typeface="Monotype Sorts" pitchFamily="2" charset="2"/>
              <a:buAutoNum type="alphaLcPeriod"/>
            </a:pPr>
            <a:r>
              <a:rPr lang="it-IT" sz="2800" dirty="0">
                <a:solidFill>
                  <a:schemeClr val="bg1"/>
                </a:solidFill>
              </a:rPr>
              <a:t>DERIVATIONAL </a:t>
            </a:r>
            <a:r>
              <a:rPr lang="it-IT" sz="2800" dirty="0" smtClean="0">
                <a:solidFill>
                  <a:schemeClr val="bg1"/>
                </a:solidFill>
              </a:rPr>
              <a:t>(</a:t>
            </a:r>
            <a:r>
              <a:rPr lang="it-IT" sz="2800" dirty="0" err="1" smtClean="0">
                <a:solidFill>
                  <a:schemeClr val="bg1"/>
                </a:solidFill>
              </a:rPr>
              <a:t>lexical</a:t>
            </a:r>
            <a:r>
              <a:rPr lang="it-IT" sz="2800" dirty="0" smtClean="0">
                <a:solidFill>
                  <a:schemeClr val="bg1"/>
                </a:solidFill>
              </a:rPr>
              <a:t>) s</a:t>
            </a:r>
            <a:r>
              <a:rPr lang="it-IT" sz="2800" dirty="0">
                <a:solidFill>
                  <a:schemeClr val="bg1"/>
                </a:solidFill>
              </a:rPr>
              <a:t>. </a:t>
            </a:r>
            <a:r>
              <a:rPr lang="it-IT" sz="2800" dirty="0" err="1">
                <a:solidFill>
                  <a:schemeClr val="bg1"/>
                </a:solidFill>
              </a:rPr>
              <a:t>change</a:t>
            </a:r>
            <a:r>
              <a:rPr lang="it-IT" sz="2800" dirty="0">
                <a:solidFill>
                  <a:schemeClr val="bg1"/>
                </a:solidFill>
              </a:rPr>
              <a:t> the </a:t>
            </a:r>
            <a:r>
              <a:rPr lang="it-IT" sz="2800" dirty="0" err="1">
                <a:solidFill>
                  <a:schemeClr val="bg1"/>
                </a:solidFill>
              </a:rPr>
              <a:t>meaning</a:t>
            </a:r>
            <a:r>
              <a:rPr lang="it-IT" sz="2800" dirty="0">
                <a:solidFill>
                  <a:schemeClr val="bg1"/>
                </a:solidFill>
              </a:rPr>
              <a:t> of the base </a:t>
            </a:r>
            <a:r>
              <a:rPr lang="it-IT" sz="2800" dirty="0" err="1">
                <a:solidFill>
                  <a:schemeClr val="bg1"/>
                </a:solidFill>
              </a:rPr>
              <a:t>form</a:t>
            </a:r>
            <a:r>
              <a:rPr lang="it-IT" sz="2800" dirty="0">
                <a:solidFill>
                  <a:schemeClr val="bg1"/>
                </a:solidFill>
              </a:rPr>
              <a:t> </a:t>
            </a:r>
            <a:r>
              <a:rPr lang="it-IT" sz="2800" i="1" dirty="0">
                <a:solidFill>
                  <a:schemeClr val="bg1"/>
                </a:solidFill>
              </a:rPr>
              <a:t>(-</a:t>
            </a:r>
            <a:r>
              <a:rPr lang="it-IT" sz="2800" i="1" dirty="0" err="1">
                <a:solidFill>
                  <a:schemeClr val="bg1"/>
                </a:solidFill>
              </a:rPr>
              <a:t>ness</a:t>
            </a:r>
            <a:r>
              <a:rPr lang="it-IT" sz="2800" i="1" dirty="0">
                <a:solidFill>
                  <a:schemeClr val="bg1"/>
                </a:solidFill>
              </a:rPr>
              <a:t>; -</a:t>
            </a:r>
            <a:r>
              <a:rPr lang="it-IT" sz="2800" i="1" dirty="0" err="1" smtClean="0">
                <a:solidFill>
                  <a:schemeClr val="bg1"/>
                </a:solidFill>
              </a:rPr>
              <a:t>ship</a:t>
            </a:r>
            <a:r>
              <a:rPr lang="it-IT" sz="2800" i="1" dirty="0" smtClean="0">
                <a:solidFill>
                  <a:schemeClr val="bg1"/>
                </a:solidFill>
              </a:rPr>
              <a:t>; -</a:t>
            </a:r>
            <a:r>
              <a:rPr lang="it-IT" sz="2800" i="1" dirty="0" err="1" smtClean="0">
                <a:solidFill>
                  <a:schemeClr val="bg1"/>
                </a:solidFill>
              </a:rPr>
              <a:t>able</a:t>
            </a:r>
            <a:r>
              <a:rPr lang="it-IT" sz="2800" dirty="0" smtClean="0">
                <a:solidFill>
                  <a:schemeClr val="bg1"/>
                </a:solidFill>
              </a:rPr>
              <a:t>);</a:t>
            </a:r>
            <a:endParaRPr lang="it-IT" sz="2800" dirty="0">
              <a:solidFill>
                <a:schemeClr val="bg1"/>
              </a:solidFill>
            </a:endParaRPr>
          </a:p>
          <a:p>
            <a:pPr marL="609600" indent="-609600">
              <a:buFont typeface="Monotype Sorts" pitchFamily="2" charset="2"/>
              <a:buAutoNum type="alphaLcPeriod"/>
            </a:pPr>
            <a:r>
              <a:rPr lang="it-IT" sz="2800" dirty="0">
                <a:solidFill>
                  <a:schemeClr val="bg1"/>
                </a:solidFill>
              </a:rPr>
              <a:t>INFLECTIONAL s. are </a:t>
            </a:r>
            <a:r>
              <a:rPr lang="it-IT" sz="2800" dirty="0" err="1">
                <a:solidFill>
                  <a:schemeClr val="bg1"/>
                </a:solidFill>
              </a:rPr>
              <a:t>purely</a:t>
            </a:r>
            <a:r>
              <a:rPr lang="it-IT" sz="2800" dirty="0">
                <a:solidFill>
                  <a:schemeClr val="bg1"/>
                </a:solidFill>
              </a:rPr>
              <a:t> </a:t>
            </a:r>
            <a:r>
              <a:rPr lang="it-IT" sz="2800" dirty="0" err="1">
                <a:solidFill>
                  <a:schemeClr val="bg1"/>
                </a:solidFill>
              </a:rPr>
              <a:t>grammatical</a:t>
            </a:r>
            <a:r>
              <a:rPr lang="it-IT" sz="2800" dirty="0">
                <a:solidFill>
                  <a:schemeClr val="bg1"/>
                </a:solidFill>
              </a:rPr>
              <a:t> (</a:t>
            </a:r>
            <a:r>
              <a:rPr lang="it-IT" sz="2800" i="1" dirty="0" err="1">
                <a:solidFill>
                  <a:schemeClr val="bg1"/>
                </a:solidFill>
              </a:rPr>
              <a:t>plural</a:t>
            </a:r>
            <a:r>
              <a:rPr lang="it-IT" sz="2800" i="1" dirty="0">
                <a:solidFill>
                  <a:schemeClr val="bg1"/>
                </a:solidFill>
              </a:rPr>
              <a:t>, </a:t>
            </a:r>
            <a:r>
              <a:rPr lang="it-IT" sz="2800" i="1" dirty="0" err="1">
                <a:solidFill>
                  <a:schemeClr val="bg1"/>
                </a:solidFill>
              </a:rPr>
              <a:t>past</a:t>
            </a:r>
            <a:r>
              <a:rPr lang="it-IT" sz="2800" i="1" dirty="0">
                <a:solidFill>
                  <a:schemeClr val="bg1"/>
                </a:solidFill>
              </a:rPr>
              <a:t>, possessive</a:t>
            </a:r>
            <a:r>
              <a:rPr lang="it-IT" sz="2800" dirty="0">
                <a:solidFill>
                  <a:schemeClr val="bg1"/>
                </a:solidFill>
              </a:rPr>
              <a:t>).</a:t>
            </a:r>
          </a:p>
          <a:p>
            <a:pPr marL="609600" indent="-609600">
              <a:buFont typeface="Monotype Sorts" pitchFamily="2" charset="2"/>
              <a:buNone/>
            </a:pPr>
            <a:endParaRPr lang="it-IT" dirty="0">
              <a:solidFill>
                <a:srgbClr val="FFFF00"/>
              </a:solidFill>
              <a:latin typeface="Book Antiqua" pitchFamily="18" charset="0"/>
            </a:endParaRPr>
          </a:p>
          <a:p>
            <a:pPr marL="609600" indent="-609600">
              <a:buFont typeface="Monotype Sorts" pitchFamily="2" charset="2"/>
              <a:buNone/>
            </a:pPr>
            <a:endParaRPr lang="it-IT" dirty="0">
              <a:solidFill>
                <a:srgbClr val="FF0000"/>
              </a:solidFill>
              <a:latin typeface="Book Antiqua" pitchFamily="18" charset="0"/>
            </a:endParaRPr>
          </a:p>
          <a:p>
            <a:pPr marL="609600" indent="-609600">
              <a:buFont typeface="Monotype Sorts" pitchFamily="2" charset="2"/>
              <a:buNone/>
            </a:pPr>
            <a:endParaRPr lang="it-IT" b="1" u="sng" dirty="0">
              <a:solidFill>
                <a:schemeClr val="bg1"/>
              </a:solidFill>
              <a:latin typeface="Book Antiqu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5" fill="hold" grpId="0" nodeType="clickEffect">
                                  <p:stCondLst>
                                    <p:cond delay="0"/>
                                  </p:stCondLst>
                                  <p:childTnLst>
                                    <p:set>
                                      <p:cBhvr>
                                        <p:cTn id="6" dur="1" fill="hold">
                                          <p:stCondLst>
                                            <p:cond delay="0"/>
                                          </p:stCondLst>
                                        </p:cTn>
                                        <p:tgtEl>
                                          <p:spTgt spid="71683">
                                            <p:txEl>
                                              <p:pRg st="0" end="0"/>
                                            </p:txEl>
                                          </p:spTgt>
                                        </p:tgtEl>
                                        <p:attrNameLst>
                                          <p:attrName>style.visibility</p:attrName>
                                        </p:attrNameLst>
                                      </p:cBhvr>
                                      <p:to>
                                        <p:strVal val="visible"/>
                                      </p:to>
                                    </p:set>
                                    <p:animEffect transition="in" filter="checkerboard(down)">
                                      <p:cBhvr>
                                        <p:cTn id="7" dur="500"/>
                                        <p:tgtEl>
                                          <p:spTgt spid="71683">
                                            <p:txEl>
                                              <p:pRg st="0" end="0"/>
                                            </p:txEl>
                                          </p:spTgt>
                                        </p:tgtEl>
                                      </p:cBhvr>
                                    </p:animEffect>
                                  </p:childTnLst>
                                  <p:subTnLst>
                                    <p:animClr clrSpc="rgb" dir="cw">
                                      <p:cBhvr override="childStyle">
                                        <p:cTn dur="1" fill="hold" display="0" masterRel="nextClick" afterEffect="1"/>
                                        <p:tgtEl>
                                          <p:spTgt spid="71683">
                                            <p:txEl>
                                              <p:pRg st="0" end="0"/>
                                            </p:txEl>
                                          </p:spTgt>
                                        </p:tgtEl>
                                        <p:attrNameLst>
                                          <p:attrName>ppt_c</p:attrName>
                                        </p:attrNameLst>
                                      </p:cBhvr>
                                      <p:to>
                                        <a:srgbClr val="FFFF00"/>
                                      </p:to>
                                    </p:animClr>
                                  </p:sub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71683">
                                            <p:txEl>
                                              <p:pRg st="1" end="1"/>
                                            </p:txEl>
                                          </p:spTgt>
                                        </p:tgtEl>
                                        <p:attrNameLst>
                                          <p:attrName>style.visibility</p:attrName>
                                        </p:attrNameLst>
                                      </p:cBhvr>
                                      <p:to>
                                        <p:strVal val="visible"/>
                                      </p:to>
                                    </p:set>
                                    <p:animEffect transition="in" filter="checkerboard(down)">
                                      <p:cBhvr>
                                        <p:cTn id="12" dur="500"/>
                                        <p:tgtEl>
                                          <p:spTgt spid="71683">
                                            <p:txEl>
                                              <p:pRg st="1" end="1"/>
                                            </p:txEl>
                                          </p:spTgt>
                                        </p:tgtEl>
                                      </p:cBhvr>
                                    </p:animEffect>
                                  </p:childTnLst>
                                  <p:subTnLst>
                                    <p:animClr clrSpc="rgb" dir="cw">
                                      <p:cBhvr override="childStyle">
                                        <p:cTn dur="1" fill="hold" display="0" masterRel="nextClick" afterEffect="1"/>
                                        <p:tgtEl>
                                          <p:spTgt spid="71683">
                                            <p:txEl>
                                              <p:pRg st="1" end="1"/>
                                            </p:txEl>
                                          </p:spTgt>
                                        </p:tgtEl>
                                        <p:attrNameLst>
                                          <p:attrName>ppt_c</p:attrName>
                                        </p:attrNameLst>
                                      </p:cBhvr>
                                      <p:to>
                                        <a:srgbClr val="FFFF00"/>
                                      </p:to>
                                    </p:animClr>
                                  </p:sub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5" fill="hold" grpId="0" nodeType="clickEffect">
                                  <p:stCondLst>
                                    <p:cond delay="0"/>
                                  </p:stCondLst>
                                  <p:childTnLst>
                                    <p:set>
                                      <p:cBhvr>
                                        <p:cTn id="16" dur="1" fill="hold">
                                          <p:stCondLst>
                                            <p:cond delay="0"/>
                                          </p:stCondLst>
                                        </p:cTn>
                                        <p:tgtEl>
                                          <p:spTgt spid="71683">
                                            <p:txEl>
                                              <p:pRg st="3" end="3"/>
                                            </p:txEl>
                                          </p:spTgt>
                                        </p:tgtEl>
                                        <p:attrNameLst>
                                          <p:attrName>style.visibility</p:attrName>
                                        </p:attrNameLst>
                                      </p:cBhvr>
                                      <p:to>
                                        <p:strVal val="visible"/>
                                      </p:to>
                                    </p:set>
                                    <p:animEffect transition="in" filter="checkerboard(down)">
                                      <p:cBhvr>
                                        <p:cTn id="17" dur="500"/>
                                        <p:tgtEl>
                                          <p:spTgt spid="71683">
                                            <p:txEl>
                                              <p:pRg st="3" end="3"/>
                                            </p:txEl>
                                          </p:spTgt>
                                        </p:tgtEl>
                                      </p:cBhvr>
                                    </p:animEffect>
                                  </p:childTnLst>
                                  <p:subTnLst>
                                    <p:animClr clrSpc="rgb" dir="cw">
                                      <p:cBhvr override="childStyle">
                                        <p:cTn dur="1" fill="hold" display="0" masterRel="nextClick" afterEffect="1"/>
                                        <p:tgtEl>
                                          <p:spTgt spid="71683">
                                            <p:txEl>
                                              <p:pRg st="3" end="3"/>
                                            </p:txEl>
                                          </p:spTgt>
                                        </p:tgtEl>
                                        <p:attrNameLst>
                                          <p:attrName>ppt_c</p:attrName>
                                        </p:attrNameLst>
                                      </p:cBhvr>
                                      <p:to>
                                        <a:srgbClr val="FFFF00"/>
                                      </p:to>
                                    </p:animClr>
                                  </p:sub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5" fill="hold" grpId="0" nodeType="clickEffect">
                                  <p:stCondLst>
                                    <p:cond delay="0"/>
                                  </p:stCondLst>
                                  <p:childTnLst>
                                    <p:set>
                                      <p:cBhvr>
                                        <p:cTn id="21" dur="1" fill="hold">
                                          <p:stCondLst>
                                            <p:cond delay="0"/>
                                          </p:stCondLst>
                                        </p:cTn>
                                        <p:tgtEl>
                                          <p:spTgt spid="71683">
                                            <p:txEl>
                                              <p:pRg st="4" end="4"/>
                                            </p:txEl>
                                          </p:spTgt>
                                        </p:tgtEl>
                                        <p:attrNameLst>
                                          <p:attrName>style.visibility</p:attrName>
                                        </p:attrNameLst>
                                      </p:cBhvr>
                                      <p:to>
                                        <p:strVal val="visible"/>
                                      </p:to>
                                    </p:set>
                                    <p:animEffect transition="in" filter="checkerboard(down)">
                                      <p:cBhvr>
                                        <p:cTn id="22" dur="500"/>
                                        <p:tgtEl>
                                          <p:spTgt spid="71683">
                                            <p:txEl>
                                              <p:pRg st="4" end="4"/>
                                            </p:txEl>
                                          </p:spTgt>
                                        </p:tgtEl>
                                      </p:cBhvr>
                                    </p:animEffect>
                                  </p:childTnLst>
                                  <p:subTnLst>
                                    <p:animClr clrSpc="rgb" dir="cw">
                                      <p:cBhvr override="childStyle">
                                        <p:cTn dur="1" fill="hold" display="0" masterRel="nextClick" afterEffect="1"/>
                                        <p:tgtEl>
                                          <p:spTgt spid="71683">
                                            <p:txEl>
                                              <p:pRg st="4" end="4"/>
                                            </p:txEl>
                                          </p:spTgt>
                                        </p:tgtEl>
                                        <p:attrNameLst>
                                          <p:attrName>ppt_c</p:attrName>
                                        </p:attrNameLst>
                                      </p:cBhvr>
                                      <p:to>
                                        <a:srgbClr val="FFFF00"/>
                                      </p:to>
                                    </p:animClr>
                                  </p:subTnLst>
                                </p:cTn>
                              </p:par>
                            </p:childTnLst>
                          </p:cTn>
                        </p:par>
                      </p:childTnLst>
                    </p:cTn>
                  </p:par>
                  <p:par>
                    <p:cTn id="23" fill="hold" nodeType="clickPar">
                      <p:stCondLst>
                        <p:cond delay="indefinite"/>
                      </p:stCondLst>
                      <p:childTnLst>
                        <p:par>
                          <p:cTn id="24" fill="hold" nodeType="withGroup">
                            <p:stCondLst>
                              <p:cond delay="0"/>
                            </p:stCondLst>
                            <p:childTnLst>
                              <p:par>
                                <p:cTn id="25" presetID="5" presetClass="entr" presetSubtype="5" fill="hold" grpId="0" nodeType="clickEffect">
                                  <p:stCondLst>
                                    <p:cond delay="0"/>
                                  </p:stCondLst>
                                  <p:childTnLst>
                                    <p:set>
                                      <p:cBhvr>
                                        <p:cTn id="26" dur="1" fill="hold">
                                          <p:stCondLst>
                                            <p:cond delay="0"/>
                                          </p:stCondLst>
                                        </p:cTn>
                                        <p:tgtEl>
                                          <p:spTgt spid="71683">
                                            <p:txEl>
                                              <p:pRg st="5" end="5"/>
                                            </p:txEl>
                                          </p:spTgt>
                                        </p:tgtEl>
                                        <p:attrNameLst>
                                          <p:attrName>style.visibility</p:attrName>
                                        </p:attrNameLst>
                                      </p:cBhvr>
                                      <p:to>
                                        <p:strVal val="visible"/>
                                      </p:to>
                                    </p:set>
                                    <p:animEffect transition="in" filter="checkerboard(down)">
                                      <p:cBhvr>
                                        <p:cTn id="27" dur="500"/>
                                        <p:tgtEl>
                                          <p:spTgt spid="71683">
                                            <p:txEl>
                                              <p:pRg st="5" end="5"/>
                                            </p:txEl>
                                          </p:spTgt>
                                        </p:tgtEl>
                                      </p:cBhvr>
                                    </p:animEffect>
                                  </p:childTnLst>
                                  <p:subTnLst>
                                    <p:animClr clrSpc="rgb" dir="cw">
                                      <p:cBhvr override="childStyle">
                                        <p:cTn dur="1" fill="hold" display="0" masterRel="nextClick" afterEffect="1"/>
                                        <p:tgtEl>
                                          <p:spTgt spid="71683">
                                            <p:txEl>
                                              <p:pRg st="5" end="5"/>
                                            </p:txEl>
                                          </p:spTgt>
                                        </p:tgtEl>
                                        <p:attrNameLst>
                                          <p:attrName>ppt_c</p:attrName>
                                        </p:attrNameLst>
                                      </p:cBhvr>
                                      <p:to>
                                        <a:srgbClr val="FFFF0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3" grpId="0" build="p"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Segnaposto numero diapositiva 5"/>
          <p:cNvSpPr>
            <a:spLocks noGrp="1"/>
          </p:cNvSpPr>
          <p:nvPr>
            <p:ph type="sldNum" sz="quarter" idx="12"/>
          </p:nvPr>
        </p:nvSpPr>
        <p:spPr/>
        <p:txBody>
          <a:bodyPr/>
          <a:lstStyle/>
          <a:p>
            <a:fld id="{D346E718-7B25-42F6-A077-4D7DEB59B151}" type="slidenum">
              <a:rPr lang="it-IT"/>
              <a:pPr/>
              <a:t>21</a:t>
            </a:fld>
            <a:endParaRPr lang="it-IT"/>
          </a:p>
        </p:txBody>
      </p:sp>
      <p:sp>
        <p:nvSpPr>
          <p:cNvPr id="71683" name="Rectangle 3"/>
          <p:cNvSpPr>
            <a:spLocks noGrp="1" noChangeArrowheads="1"/>
          </p:cNvSpPr>
          <p:nvPr>
            <p:ph type="body" idx="1"/>
          </p:nvPr>
        </p:nvSpPr>
        <p:spPr>
          <a:xfrm>
            <a:off x="395288" y="1700808"/>
            <a:ext cx="8748712" cy="5588000"/>
          </a:xfrm>
        </p:spPr>
        <p:txBody>
          <a:bodyPr/>
          <a:lstStyle/>
          <a:p>
            <a:pPr marL="609600" indent="-609600">
              <a:buFont typeface="Monotype Sorts" pitchFamily="2" charset="2"/>
              <a:buNone/>
            </a:pPr>
            <a:endParaRPr lang="it-IT" dirty="0">
              <a:solidFill>
                <a:srgbClr val="FFFF00"/>
              </a:solidFill>
              <a:latin typeface="Book Antiqua" pitchFamily="18" charset="0"/>
            </a:endParaRPr>
          </a:p>
          <a:p>
            <a:pPr marL="609600" indent="-609600">
              <a:buFont typeface="Monotype Sorts" pitchFamily="2" charset="2"/>
              <a:buNone/>
            </a:pPr>
            <a:endParaRPr lang="it-IT" dirty="0">
              <a:solidFill>
                <a:srgbClr val="FF0000"/>
              </a:solidFill>
              <a:latin typeface="Book Antiqua" pitchFamily="18" charset="0"/>
            </a:endParaRPr>
          </a:p>
          <a:p>
            <a:pPr marL="609600" indent="-609600">
              <a:buFont typeface="Monotype Sorts" pitchFamily="2" charset="2"/>
              <a:buNone/>
            </a:pPr>
            <a:endParaRPr lang="it-IT" b="1" u="sng" dirty="0">
              <a:solidFill>
                <a:schemeClr val="bg1"/>
              </a:solidFill>
              <a:latin typeface="Book Antiqua" pitchFamily="18" charset="0"/>
            </a:endParaRPr>
          </a:p>
        </p:txBody>
      </p:sp>
      <p:sp>
        <p:nvSpPr>
          <p:cNvPr id="2" name="Rettangolo 1"/>
          <p:cNvSpPr/>
          <p:nvPr/>
        </p:nvSpPr>
        <p:spPr>
          <a:xfrm>
            <a:off x="-27974" y="1595021"/>
            <a:ext cx="9171974" cy="5262979"/>
          </a:xfrm>
          <a:prstGeom prst="rect">
            <a:avLst/>
          </a:prstGeom>
        </p:spPr>
        <p:txBody>
          <a:bodyPr wrap="square">
            <a:spAutoFit/>
          </a:bodyPr>
          <a:lstStyle/>
          <a:p>
            <a:r>
              <a:rPr lang="it-IT" dirty="0">
                <a:solidFill>
                  <a:schemeClr val="bg1"/>
                </a:solidFill>
              </a:rPr>
              <a:t>camcorder (camera + </a:t>
            </a:r>
            <a:r>
              <a:rPr lang="it-IT" dirty="0" err="1" smtClean="0">
                <a:solidFill>
                  <a:schemeClr val="bg1"/>
                </a:solidFill>
              </a:rPr>
              <a:t>recorder</a:t>
            </a:r>
            <a:r>
              <a:rPr lang="it-IT" dirty="0" smtClean="0">
                <a:solidFill>
                  <a:schemeClr val="bg1"/>
                </a:solidFill>
              </a:rPr>
              <a:t>)</a:t>
            </a:r>
            <a:r>
              <a:rPr lang="it-IT" dirty="0" err="1" smtClean="0">
                <a:solidFill>
                  <a:schemeClr val="bg1"/>
                </a:solidFill>
              </a:rPr>
              <a:t>clash</a:t>
            </a:r>
            <a:r>
              <a:rPr lang="it-IT" dirty="0" smtClean="0">
                <a:solidFill>
                  <a:schemeClr val="bg1"/>
                </a:solidFill>
              </a:rPr>
              <a:t> </a:t>
            </a:r>
            <a:r>
              <a:rPr lang="it-IT" dirty="0">
                <a:solidFill>
                  <a:schemeClr val="bg1"/>
                </a:solidFill>
              </a:rPr>
              <a:t>(</a:t>
            </a:r>
            <a:r>
              <a:rPr lang="it-IT" dirty="0" err="1">
                <a:solidFill>
                  <a:schemeClr val="bg1"/>
                </a:solidFill>
              </a:rPr>
              <a:t>clap</a:t>
            </a:r>
            <a:r>
              <a:rPr lang="it-IT" dirty="0">
                <a:solidFill>
                  <a:schemeClr val="bg1"/>
                </a:solidFill>
              </a:rPr>
              <a:t> + crash</a:t>
            </a:r>
            <a:r>
              <a:rPr lang="it-IT" dirty="0" smtClean="0">
                <a:solidFill>
                  <a:schemeClr val="bg1"/>
                </a:solidFill>
              </a:rPr>
              <a:t>) </a:t>
            </a:r>
            <a:r>
              <a:rPr lang="it-IT" dirty="0" err="1" smtClean="0">
                <a:solidFill>
                  <a:schemeClr val="bg1"/>
                </a:solidFill>
              </a:rPr>
              <a:t>cosmeceutical</a:t>
            </a:r>
            <a:r>
              <a:rPr lang="it-IT" dirty="0" smtClean="0">
                <a:solidFill>
                  <a:schemeClr val="bg1"/>
                </a:solidFill>
              </a:rPr>
              <a:t> </a:t>
            </a:r>
            <a:r>
              <a:rPr lang="it-IT" dirty="0">
                <a:solidFill>
                  <a:schemeClr val="bg1"/>
                </a:solidFill>
              </a:rPr>
              <a:t>(</a:t>
            </a:r>
            <a:r>
              <a:rPr lang="it-IT" dirty="0" err="1">
                <a:solidFill>
                  <a:schemeClr val="bg1"/>
                </a:solidFill>
              </a:rPr>
              <a:t>cosmetic</a:t>
            </a:r>
            <a:r>
              <a:rPr lang="it-IT" dirty="0">
                <a:solidFill>
                  <a:schemeClr val="bg1"/>
                </a:solidFill>
              </a:rPr>
              <a:t> + </a:t>
            </a:r>
            <a:r>
              <a:rPr lang="it-IT" dirty="0" err="1">
                <a:solidFill>
                  <a:schemeClr val="bg1"/>
                </a:solidFill>
              </a:rPr>
              <a:t>pharmaceutical</a:t>
            </a:r>
            <a:r>
              <a:rPr lang="it-IT" dirty="0" smtClean="0">
                <a:solidFill>
                  <a:schemeClr val="bg1"/>
                </a:solidFill>
              </a:rPr>
              <a:t>) ; </a:t>
            </a:r>
            <a:r>
              <a:rPr lang="it-IT" dirty="0" err="1" smtClean="0">
                <a:solidFill>
                  <a:schemeClr val="bg1"/>
                </a:solidFill>
              </a:rPr>
              <a:t>docudrama</a:t>
            </a:r>
            <a:r>
              <a:rPr lang="it-IT" dirty="0" smtClean="0">
                <a:solidFill>
                  <a:schemeClr val="bg1"/>
                </a:solidFill>
              </a:rPr>
              <a:t> </a:t>
            </a:r>
            <a:r>
              <a:rPr lang="it-IT" dirty="0">
                <a:solidFill>
                  <a:schemeClr val="bg1"/>
                </a:solidFill>
              </a:rPr>
              <a:t>(</a:t>
            </a:r>
            <a:r>
              <a:rPr lang="it-IT" dirty="0" err="1">
                <a:solidFill>
                  <a:schemeClr val="bg1"/>
                </a:solidFill>
              </a:rPr>
              <a:t>documentary</a:t>
            </a:r>
            <a:r>
              <a:rPr lang="it-IT" dirty="0">
                <a:solidFill>
                  <a:schemeClr val="bg1"/>
                </a:solidFill>
              </a:rPr>
              <a:t> + </a:t>
            </a:r>
            <a:r>
              <a:rPr lang="it-IT" dirty="0" err="1">
                <a:solidFill>
                  <a:schemeClr val="bg1"/>
                </a:solidFill>
              </a:rPr>
              <a:t>drama</a:t>
            </a:r>
            <a:r>
              <a:rPr lang="it-IT" dirty="0" smtClean="0">
                <a:solidFill>
                  <a:schemeClr val="bg1"/>
                </a:solidFill>
              </a:rPr>
              <a:t>) </a:t>
            </a:r>
            <a:r>
              <a:rPr lang="it-IT" dirty="0" err="1" smtClean="0">
                <a:solidFill>
                  <a:schemeClr val="bg1"/>
                </a:solidFill>
              </a:rPr>
              <a:t>electrocute</a:t>
            </a:r>
            <a:r>
              <a:rPr lang="it-IT" dirty="0" smtClean="0">
                <a:solidFill>
                  <a:schemeClr val="bg1"/>
                </a:solidFill>
              </a:rPr>
              <a:t> </a:t>
            </a:r>
            <a:r>
              <a:rPr lang="it-IT" dirty="0">
                <a:solidFill>
                  <a:schemeClr val="bg1"/>
                </a:solidFill>
              </a:rPr>
              <a:t>(</a:t>
            </a:r>
            <a:r>
              <a:rPr lang="it-IT" dirty="0" err="1">
                <a:solidFill>
                  <a:schemeClr val="bg1"/>
                </a:solidFill>
              </a:rPr>
              <a:t>electricity</a:t>
            </a:r>
            <a:r>
              <a:rPr lang="it-IT" dirty="0">
                <a:solidFill>
                  <a:schemeClr val="bg1"/>
                </a:solidFill>
              </a:rPr>
              <a:t> + </a:t>
            </a:r>
            <a:r>
              <a:rPr lang="it-IT" dirty="0" err="1">
                <a:solidFill>
                  <a:schemeClr val="bg1"/>
                </a:solidFill>
              </a:rPr>
              <a:t>execute</a:t>
            </a:r>
            <a:r>
              <a:rPr lang="it-IT" dirty="0" smtClean="0">
                <a:solidFill>
                  <a:schemeClr val="bg1"/>
                </a:solidFill>
              </a:rPr>
              <a:t>); emoticon </a:t>
            </a:r>
            <a:r>
              <a:rPr lang="it-IT" dirty="0">
                <a:solidFill>
                  <a:schemeClr val="bg1"/>
                </a:solidFill>
              </a:rPr>
              <a:t>(</a:t>
            </a:r>
            <a:r>
              <a:rPr lang="it-IT" dirty="0" err="1">
                <a:solidFill>
                  <a:schemeClr val="bg1"/>
                </a:solidFill>
              </a:rPr>
              <a:t>emote</a:t>
            </a:r>
            <a:r>
              <a:rPr lang="it-IT" dirty="0">
                <a:solidFill>
                  <a:schemeClr val="bg1"/>
                </a:solidFill>
              </a:rPr>
              <a:t> + </a:t>
            </a:r>
            <a:r>
              <a:rPr lang="it-IT" dirty="0" err="1">
                <a:solidFill>
                  <a:schemeClr val="bg1"/>
                </a:solidFill>
              </a:rPr>
              <a:t>icon</a:t>
            </a:r>
            <a:r>
              <a:rPr lang="it-IT" dirty="0" smtClean="0">
                <a:solidFill>
                  <a:schemeClr val="bg1"/>
                </a:solidFill>
              </a:rPr>
              <a:t>) </a:t>
            </a:r>
          </a:p>
          <a:p>
            <a:r>
              <a:rPr lang="it-IT" dirty="0" err="1" smtClean="0">
                <a:solidFill>
                  <a:schemeClr val="bg1"/>
                </a:solidFill>
              </a:rPr>
              <a:t>faction</a:t>
            </a:r>
            <a:r>
              <a:rPr lang="it-IT" dirty="0" smtClean="0">
                <a:solidFill>
                  <a:schemeClr val="bg1"/>
                </a:solidFill>
              </a:rPr>
              <a:t> </a:t>
            </a:r>
            <a:r>
              <a:rPr lang="it-IT" dirty="0">
                <a:solidFill>
                  <a:schemeClr val="bg1"/>
                </a:solidFill>
              </a:rPr>
              <a:t>(</a:t>
            </a:r>
            <a:r>
              <a:rPr lang="it-IT" dirty="0" err="1">
                <a:solidFill>
                  <a:schemeClr val="bg1"/>
                </a:solidFill>
              </a:rPr>
              <a:t>fact</a:t>
            </a:r>
            <a:r>
              <a:rPr lang="it-IT" dirty="0">
                <a:solidFill>
                  <a:schemeClr val="bg1"/>
                </a:solidFill>
              </a:rPr>
              <a:t> + fiction</a:t>
            </a:r>
            <a:r>
              <a:rPr lang="it-IT" dirty="0" smtClean="0">
                <a:solidFill>
                  <a:schemeClr val="bg1"/>
                </a:solidFill>
              </a:rPr>
              <a:t>); fanzine </a:t>
            </a:r>
            <a:r>
              <a:rPr lang="it-IT" dirty="0">
                <a:solidFill>
                  <a:schemeClr val="bg1"/>
                </a:solidFill>
              </a:rPr>
              <a:t>(fan + magazine)</a:t>
            </a:r>
          </a:p>
          <a:p>
            <a:r>
              <a:rPr lang="it-IT" dirty="0" err="1" smtClean="0">
                <a:solidFill>
                  <a:schemeClr val="bg1"/>
                </a:solidFill>
              </a:rPr>
              <a:t>flirtationship</a:t>
            </a:r>
            <a:r>
              <a:rPr lang="it-IT" dirty="0" smtClean="0">
                <a:solidFill>
                  <a:schemeClr val="bg1"/>
                </a:solidFill>
              </a:rPr>
              <a:t> </a:t>
            </a:r>
            <a:r>
              <a:rPr lang="it-IT" dirty="0">
                <a:solidFill>
                  <a:schemeClr val="bg1"/>
                </a:solidFill>
              </a:rPr>
              <a:t>(</a:t>
            </a:r>
            <a:r>
              <a:rPr lang="it-IT" dirty="0" err="1">
                <a:solidFill>
                  <a:schemeClr val="bg1"/>
                </a:solidFill>
              </a:rPr>
              <a:t>flirting</a:t>
            </a:r>
            <a:r>
              <a:rPr lang="it-IT" dirty="0">
                <a:solidFill>
                  <a:schemeClr val="bg1"/>
                </a:solidFill>
              </a:rPr>
              <a:t> + </a:t>
            </a:r>
            <a:r>
              <a:rPr lang="it-IT" dirty="0" err="1">
                <a:solidFill>
                  <a:schemeClr val="bg1"/>
                </a:solidFill>
              </a:rPr>
              <a:t>relationship</a:t>
            </a:r>
            <a:r>
              <a:rPr lang="it-IT" dirty="0" smtClean="0">
                <a:solidFill>
                  <a:schemeClr val="bg1"/>
                </a:solidFill>
              </a:rPr>
              <a:t>) </a:t>
            </a:r>
            <a:r>
              <a:rPr lang="it-IT" dirty="0" err="1" smtClean="0">
                <a:solidFill>
                  <a:schemeClr val="bg1"/>
                </a:solidFill>
              </a:rPr>
              <a:t>glimmer</a:t>
            </a:r>
            <a:r>
              <a:rPr lang="it-IT" dirty="0" smtClean="0">
                <a:solidFill>
                  <a:schemeClr val="bg1"/>
                </a:solidFill>
              </a:rPr>
              <a:t> </a:t>
            </a:r>
            <a:r>
              <a:rPr lang="it-IT" dirty="0">
                <a:solidFill>
                  <a:schemeClr val="bg1"/>
                </a:solidFill>
              </a:rPr>
              <a:t>(</a:t>
            </a:r>
            <a:r>
              <a:rPr lang="it-IT" dirty="0" err="1">
                <a:solidFill>
                  <a:schemeClr val="bg1"/>
                </a:solidFill>
              </a:rPr>
              <a:t>gleam</a:t>
            </a:r>
            <a:r>
              <a:rPr lang="it-IT" dirty="0">
                <a:solidFill>
                  <a:schemeClr val="bg1"/>
                </a:solidFill>
              </a:rPr>
              <a:t> + </a:t>
            </a:r>
            <a:r>
              <a:rPr lang="it-IT" dirty="0" err="1" smtClean="0">
                <a:solidFill>
                  <a:schemeClr val="bg1"/>
                </a:solidFill>
              </a:rPr>
              <a:t>shimmer</a:t>
            </a:r>
            <a:r>
              <a:rPr lang="it-IT" dirty="0" smtClean="0">
                <a:solidFill>
                  <a:schemeClr val="bg1"/>
                </a:solidFill>
              </a:rPr>
              <a:t>)</a:t>
            </a:r>
          </a:p>
          <a:p>
            <a:r>
              <a:rPr lang="it-IT" dirty="0" smtClean="0">
                <a:solidFill>
                  <a:schemeClr val="bg1"/>
                </a:solidFill>
              </a:rPr>
              <a:t> </a:t>
            </a:r>
            <a:r>
              <a:rPr lang="it-IT" dirty="0" err="1" smtClean="0">
                <a:solidFill>
                  <a:schemeClr val="bg1"/>
                </a:solidFill>
                <a:hlinkClick r:id="rId3" action="ppaction://hlinkfile"/>
              </a:rPr>
              <a:t>Globish</a:t>
            </a:r>
            <a:r>
              <a:rPr lang="it-IT" dirty="0" smtClean="0">
                <a:solidFill>
                  <a:schemeClr val="bg1"/>
                </a:solidFill>
              </a:rPr>
              <a:t> </a:t>
            </a:r>
            <a:r>
              <a:rPr lang="it-IT" dirty="0">
                <a:solidFill>
                  <a:schemeClr val="bg1"/>
                </a:solidFill>
              </a:rPr>
              <a:t>(global + English</a:t>
            </a:r>
            <a:r>
              <a:rPr lang="it-IT" dirty="0" smtClean="0">
                <a:solidFill>
                  <a:schemeClr val="bg1"/>
                </a:solidFill>
              </a:rPr>
              <a:t>);  </a:t>
            </a:r>
            <a:r>
              <a:rPr lang="it-IT" dirty="0" err="1" smtClean="0">
                <a:solidFill>
                  <a:schemeClr val="bg1"/>
                </a:solidFill>
              </a:rPr>
              <a:t>infotainment</a:t>
            </a:r>
            <a:r>
              <a:rPr lang="it-IT" dirty="0" smtClean="0">
                <a:solidFill>
                  <a:schemeClr val="bg1"/>
                </a:solidFill>
              </a:rPr>
              <a:t> </a:t>
            </a:r>
            <a:r>
              <a:rPr lang="it-IT" dirty="0">
                <a:solidFill>
                  <a:schemeClr val="bg1"/>
                </a:solidFill>
              </a:rPr>
              <a:t>(information + entertainment)</a:t>
            </a:r>
          </a:p>
          <a:p>
            <a:r>
              <a:rPr lang="it-IT" dirty="0" err="1">
                <a:solidFill>
                  <a:schemeClr val="bg1"/>
                </a:solidFill>
              </a:rPr>
              <a:t>moped</a:t>
            </a:r>
            <a:r>
              <a:rPr lang="it-IT" dirty="0">
                <a:solidFill>
                  <a:schemeClr val="bg1"/>
                </a:solidFill>
              </a:rPr>
              <a:t> (</a:t>
            </a:r>
            <a:r>
              <a:rPr lang="it-IT" dirty="0" err="1">
                <a:solidFill>
                  <a:schemeClr val="bg1"/>
                </a:solidFill>
              </a:rPr>
              <a:t>motor</a:t>
            </a:r>
            <a:r>
              <a:rPr lang="it-IT" dirty="0">
                <a:solidFill>
                  <a:schemeClr val="bg1"/>
                </a:solidFill>
              </a:rPr>
              <a:t> + </a:t>
            </a:r>
            <a:r>
              <a:rPr lang="it-IT" dirty="0" err="1">
                <a:solidFill>
                  <a:schemeClr val="bg1"/>
                </a:solidFill>
              </a:rPr>
              <a:t>pedal</a:t>
            </a:r>
            <a:r>
              <a:rPr lang="it-IT" dirty="0" smtClean="0">
                <a:solidFill>
                  <a:schemeClr val="bg1"/>
                </a:solidFill>
              </a:rPr>
              <a:t>); </a:t>
            </a:r>
            <a:r>
              <a:rPr lang="it-IT" dirty="0" err="1" smtClean="0">
                <a:solidFill>
                  <a:schemeClr val="bg1"/>
                </a:solidFill>
              </a:rPr>
              <a:t>pornacopia</a:t>
            </a:r>
            <a:r>
              <a:rPr lang="it-IT" dirty="0" smtClean="0">
                <a:solidFill>
                  <a:schemeClr val="bg1"/>
                </a:solidFill>
              </a:rPr>
              <a:t> </a:t>
            </a:r>
            <a:r>
              <a:rPr lang="it-IT" dirty="0">
                <a:solidFill>
                  <a:schemeClr val="bg1"/>
                </a:solidFill>
              </a:rPr>
              <a:t>(</a:t>
            </a:r>
            <a:r>
              <a:rPr lang="it-IT" dirty="0" err="1">
                <a:solidFill>
                  <a:schemeClr val="bg1"/>
                </a:solidFill>
              </a:rPr>
              <a:t>pornography</a:t>
            </a:r>
            <a:r>
              <a:rPr lang="it-IT" dirty="0">
                <a:solidFill>
                  <a:schemeClr val="bg1"/>
                </a:solidFill>
              </a:rPr>
              <a:t> + cornucopia</a:t>
            </a:r>
            <a:r>
              <a:rPr lang="it-IT" dirty="0" smtClean="0">
                <a:solidFill>
                  <a:schemeClr val="bg1"/>
                </a:solidFill>
              </a:rPr>
              <a:t>) </a:t>
            </a:r>
          </a:p>
          <a:p>
            <a:r>
              <a:rPr lang="it-IT" dirty="0" smtClean="0">
                <a:solidFill>
                  <a:schemeClr val="bg1"/>
                </a:solidFill>
              </a:rPr>
              <a:t>pulsar </a:t>
            </a:r>
            <a:r>
              <a:rPr lang="it-IT" dirty="0">
                <a:solidFill>
                  <a:schemeClr val="bg1"/>
                </a:solidFill>
              </a:rPr>
              <a:t>(</a:t>
            </a:r>
            <a:r>
              <a:rPr lang="it-IT" dirty="0" err="1">
                <a:solidFill>
                  <a:schemeClr val="bg1"/>
                </a:solidFill>
              </a:rPr>
              <a:t>pulse</a:t>
            </a:r>
            <a:r>
              <a:rPr lang="it-IT" dirty="0">
                <a:solidFill>
                  <a:schemeClr val="bg1"/>
                </a:solidFill>
              </a:rPr>
              <a:t> + quasar</a:t>
            </a:r>
            <a:r>
              <a:rPr lang="it-IT" dirty="0" smtClean="0">
                <a:solidFill>
                  <a:schemeClr val="bg1"/>
                </a:solidFill>
              </a:rPr>
              <a:t>); </a:t>
            </a:r>
            <a:r>
              <a:rPr lang="it-IT" dirty="0" err="1" smtClean="0">
                <a:solidFill>
                  <a:schemeClr val="bg1"/>
                </a:solidFill>
              </a:rPr>
              <a:t>sexcapade</a:t>
            </a:r>
            <a:r>
              <a:rPr lang="it-IT" dirty="0" smtClean="0">
                <a:solidFill>
                  <a:schemeClr val="bg1"/>
                </a:solidFill>
              </a:rPr>
              <a:t> </a:t>
            </a:r>
            <a:r>
              <a:rPr lang="it-IT" dirty="0">
                <a:solidFill>
                  <a:schemeClr val="bg1"/>
                </a:solidFill>
              </a:rPr>
              <a:t>(sex + </a:t>
            </a:r>
            <a:r>
              <a:rPr lang="it-IT" dirty="0" err="1">
                <a:solidFill>
                  <a:schemeClr val="bg1"/>
                </a:solidFill>
              </a:rPr>
              <a:t>escapade</a:t>
            </a:r>
            <a:r>
              <a:rPr lang="it-IT" dirty="0" smtClean="0">
                <a:solidFill>
                  <a:schemeClr val="bg1"/>
                </a:solidFill>
              </a:rPr>
              <a:t>) ;</a:t>
            </a:r>
          </a:p>
          <a:p>
            <a:r>
              <a:rPr lang="it-IT" dirty="0" err="1" smtClean="0">
                <a:solidFill>
                  <a:schemeClr val="bg1"/>
                </a:solidFill>
              </a:rPr>
              <a:t>sexploitation</a:t>
            </a:r>
            <a:r>
              <a:rPr lang="it-IT" dirty="0" smtClean="0">
                <a:solidFill>
                  <a:schemeClr val="bg1"/>
                </a:solidFill>
              </a:rPr>
              <a:t> </a:t>
            </a:r>
            <a:r>
              <a:rPr lang="it-IT" dirty="0">
                <a:solidFill>
                  <a:schemeClr val="bg1"/>
                </a:solidFill>
              </a:rPr>
              <a:t>(sex + </a:t>
            </a:r>
            <a:r>
              <a:rPr lang="it-IT" dirty="0" err="1">
                <a:solidFill>
                  <a:schemeClr val="bg1"/>
                </a:solidFill>
              </a:rPr>
              <a:t>exploitation</a:t>
            </a:r>
            <a:r>
              <a:rPr lang="it-IT" dirty="0">
                <a:solidFill>
                  <a:schemeClr val="bg1"/>
                </a:solidFill>
              </a:rPr>
              <a:t>)</a:t>
            </a:r>
          </a:p>
          <a:p>
            <a:r>
              <a:rPr lang="it-IT" dirty="0">
                <a:solidFill>
                  <a:schemeClr val="bg1"/>
                </a:solidFill>
              </a:rPr>
              <a:t>sitcom (situation + comedy</a:t>
            </a:r>
            <a:r>
              <a:rPr lang="it-IT" dirty="0" smtClean="0">
                <a:solidFill>
                  <a:schemeClr val="bg1"/>
                </a:solidFill>
              </a:rPr>
              <a:t>) </a:t>
            </a:r>
            <a:r>
              <a:rPr lang="it-IT" dirty="0" err="1" smtClean="0">
                <a:solidFill>
                  <a:schemeClr val="bg1"/>
                </a:solidFill>
              </a:rPr>
              <a:t>slanguage</a:t>
            </a:r>
            <a:r>
              <a:rPr lang="it-IT" dirty="0" smtClean="0">
                <a:solidFill>
                  <a:schemeClr val="bg1"/>
                </a:solidFill>
              </a:rPr>
              <a:t> </a:t>
            </a:r>
            <a:r>
              <a:rPr lang="it-IT" dirty="0">
                <a:solidFill>
                  <a:schemeClr val="bg1"/>
                </a:solidFill>
              </a:rPr>
              <a:t>(slang + </a:t>
            </a:r>
            <a:r>
              <a:rPr lang="it-IT" dirty="0" err="1">
                <a:solidFill>
                  <a:schemeClr val="bg1"/>
                </a:solidFill>
              </a:rPr>
              <a:t>language</a:t>
            </a:r>
            <a:r>
              <a:rPr lang="it-IT" dirty="0">
                <a:solidFill>
                  <a:schemeClr val="bg1"/>
                </a:solidFill>
              </a:rPr>
              <a:t>)</a:t>
            </a:r>
          </a:p>
          <a:p>
            <a:r>
              <a:rPr lang="it-IT" dirty="0">
                <a:solidFill>
                  <a:schemeClr val="bg1"/>
                </a:solidFill>
              </a:rPr>
              <a:t>smash (</a:t>
            </a:r>
            <a:r>
              <a:rPr lang="it-IT" dirty="0" err="1">
                <a:solidFill>
                  <a:schemeClr val="bg1"/>
                </a:solidFill>
              </a:rPr>
              <a:t>smack</a:t>
            </a:r>
            <a:r>
              <a:rPr lang="it-IT" dirty="0">
                <a:solidFill>
                  <a:schemeClr val="bg1"/>
                </a:solidFill>
              </a:rPr>
              <a:t> + </a:t>
            </a:r>
            <a:r>
              <a:rPr lang="it-IT" dirty="0" err="1">
                <a:solidFill>
                  <a:schemeClr val="bg1"/>
                </a:solidFill>
              </a:rPr>
              <a:t>mash</a:t>
            </a:r>
            <a:r>
              <a:rPr lang="it-IT" dirty="0" smtClean="0">
                <a:solidFill>
                  <a:schemeClr val="bg1"/>
                </a:solidFill>
              </a:rPr>
              <a:t>) </a:t>
            </a:r>
            <a:r>
              <a:rPr lang="it-IT" dirty="0" err="1" smtClean="0">
                <a:solidFill>
                  <a:schemeClr val="bg1"/>
                </a:solidFill>
              </a:rPr>
              <a:t>sportscast</a:t>
            </a:r>
            <a:r>
              <a:rPr lang="it-IT" dirty="0" smtClean="0">
                <a:solidFill>
                  <a:schemeClr val="bg1"/>
                </a:solidFill>
              </a:rPr>
              <a:t> </a:t>
            </a:r>
            <a:r>
              <a:rPr lang="it-IT" dirty="0">
                <a:solidFill>
                  <a:schemeClr val="bg1"/>
                </a:solidFill>
              </a:rPr>
              <a:t>(</a:t>
            </a:r>
            <a:r>
              <a:rPr lang="it-IT" dirty="0" err="1">
                <a:solidFill>
                  <a:schemeClr val="bg1"/>
                </a:solidFill>
              </a:rPr>
              <a:t>sports</a:t>
            </a:r>
            <a:r>
              <a:rPr lang="it-IT" dirty="0">
                <a:solidFill>
                  <a:schemeClr val="bg1"/>
                </a:solidFill>
              </a:rPr>
              <a:t> + broadcast)</a:t>
            </a:r>
          </a:p>
          <a:p>
            <a:r>
              <a:rPr lang="it-IT" dirty="0" err="1">
                <a:solidFill>
                  <a:schemeClr val="bg1"/>
                </a:solidFill>
              </a:rPr>
              <a:t>stagflation</a:t>
            </a:r>
            <a:r>
              <a:rPr lang="it-IT" dirty="0">
                <a:solidFill>
                  <a:schemeClr val="bg1"/>
                </a:solidFill>
              </a:rPr>
              <a:t> (</a:t>
            </a:r>
            <a:r>
              <a:rPr lang="it-IT" dirty="0" err="1">
                <a:solidFill>
                  <a:schemeClr val="bg1"/>
                </a:solidFill>
              </a:rPr>
              <a:t>stagnation</a:t>
            </a:r>
            <a:r>
              <a:rPr lang="it-IT" dirty="0">
                <a:solidFill>
                  <a:schemeClr val="bg1"/>
                </a:solidFill>
              </a:rPr>
              <a:t> + </a:t>
            </a:r>
            <a:r>
              <a:rPr lang="it-IT" dirty="0" err="1">
                <a:solidFill>
                  <a:schemeClr val="bg1"/>
                </a:solidFill>
              </a:rPr>
              <a:t>inflation</a:t>
            </a:r>
            <a:r>
              <a:rPr lang="it-IT" dirty="0" smtClean="0">
                <a:solidFill>
                  <a:schemeClr val="bg1"/>
                </a:solidFill>
              </a:rPr>
              <a:t>) </a:t>
            </a:r>
            <a:r>
              <a:rPr lang="it-IT" dirty="0" err="1" smtClean="0">
                <a:solidFill>
                  <a:schemeClr val="bg1"/>
                </a:solidFill>
              </a:rPr>
              <a:t>staycation</a:t>
            </a:r>
            <a:r>
              <a:rPr lang="it-IT" dirty="0" smtClean="0">
                <a:solidFill>
                  <a:schemeClr val="bg1"/>
                </a:solidFill>
              </a:rPr>
              <a:t> </a:t>
            </a:r>
            <a:r>
              <a:rPr lang="it-IT" dirty="0">
                <a:solidFill>
                  <a:schemeClr val="bg1"/>
                </a:solidFill>
              </a:rPr>
              <a:t>(stay home + </a:t>
            </a:r>
            <a:r>
              <a:rPr lang="it-IT" dirty="0" err="1">
                <a:solidFill>
                  <a:schemeClr val="bg1"/>
                </a:solidFill>
              </a:rPr>
              <a:t>vacation</a:t>
            </a:r>
            <a:r>
              <a:rPr lang="it-IT" dirty="0">
                <a:solidFill>
                  <a:schemeClr val="bg1"/>
                </a:solidFill>
              </a:rPr>
              <a:t>)</a:t>
            </a:r>
          </a:p>
          <a:p>
            <a:r>
              <a:rPr lang="it-IT" dirty="0" err="1">
                <a:solidFill>
                  <a:schemeClr val="bg1"/>
                </a:solidFill>
              </a:rPr>
              <a:t>telegenic</a:t>
            </a:r>
            <a:r>
              <a:rPr lang="it-IT" dirty="0">
                <a:solidFill>
                  <a:schemeClr val="bg1"/>
                </a:solidFill>
              </a:rPr>
              <a:t> (</a:t>
            </a:r>
            <a:r>
              <a:rPr lang="it-IT" dirty="0" err="1">
                <a:solidFill>
                  <a:schemeClr val="bg1"/>
                </a:solidFill>
              </a:rPr>
              <a:t>television</a:t>
            </a:r>
            <a:r>
              <a:rPr lang="it-IT" dirty="0">
                <a:solidFill>
                  <a:schemeClr val="bg1"/>
                </a:solidFill>
              </a:rPr>
              <a:t> + </a:t>
            </a:r>
            <a:r>
              <a:rPr lang="it-IT" dirty="0" err="1">
                <a:solidFill>
                  <a:schemeClr val="bg1"/>
                </a:solidFill>
              </a:rPr>
              <a:t>photogenic</a:t>
            </a:r>
            <a:r>
              <a:rPr lang="it-IT" dirty="0" smtClean="0">
                <a:solidFill>
                  <a:schemeClr val="bg1"/>
                </a:solidFill>
              </a:rPr>
              <a:t>) </a:t>
            </a:r>
          </a:p>
          <a:p>
            <a:r>
              <a:rPr lang="it-IT" dirty="0" err="1" smtClean="0">
                <a:solidFill>
                  <a:schemeClr val="bg1"/>
                </a:solidFill>
              </a:rPr>
              <a:t>textpectation</a:t>
            </a:r>
            <a:r>
              <a:rPr lang="it-IT" dirty="0" smtClean="0">
                <a:solidFill>
                  <a:schemeClr val="bg1"/>
                </a:solidFill>
              </a:rPr>
              <a:t> </a:t>
            </a:r>
            <a:r>
              <a:rPr lang="it-IT" dirty="0">
                <a:solidFill>
                  <a:schemeClr val="bg1"/>
                </a:solidFill>
              </a:rPr>
              <a:t>(text </a:t>
            </a:r>
            <a:r>
              <a:rPr lang="it-IT" dirty="0" err="1">
                <a:solidFill>
                  <a:schemeClr val="bg1"/>
                </a:solidFill>
              </a:rPr>
              <a:t>message</a:t>
            </a:r>
            <a:r>
              <a:rPr lang="it-IT" dirty="0">
                <a:solidFill>
                  <a:schemeClr val="bg1"/>
                </a:solidFill>
              </a:rPr>
              <a:t> + </a:t>
            </a:r>
            <a:r>
              <a:rPr lang="it-IT" dirty="0" err="1">
                <a:solidFill>
                  <a:schemeClr val="bg1"/>
                </a:solidFill>
              </a:rPr>
              <a:t>expectation</a:t>
            </a:r>
            <a:r>
              <a:rPr lang="it-IT" dirty="0" smtClean="0">
                <a:solidFill>
                  <a:schemeClr val="bg1"/>
                </a:solidFill>
              </a:rPr>
              <a:t>) </a:t>
            </a:r>
            <a:r>
              <a:rPr lang="it-IT" dirty="0" err="1" smtClean="0">
                <a:solidFill>
                  <a:schemeClr val="bg1"/>
                </a:solidFill>
              </a:rPr>
              <a:t>workaholic</a:t>
            </a:r>
            <a:r>
              <a:rPr lang="it-IT" dirty="0" smtClean="0">
                <a:solidFill>
                  <a:schemeClr val="bg1"/>
                </a:solidFill>
              </a:rPr>
              <a:t> </a:t>
            </a:r>
            <a:r>
              <a:rPr lang="it-IT" dirty="0">
                <a:solidFill>
                  <a:schemeClr val="bg1"/>
                </a:solidFill>
              </a:rPr>
              <a:t>(work + </a:t>
            </a:r>
            <a:r>
              <a:rPr lang="it-IT" dirty="0" err="1">
                <a:solidFill>
                  <a:schemeClr val="bg1"/>
                </a:solidFill>
              </a:rPr>
              <a:t>alcoholic</a:t>
            </a:r>
            <a:r>
              <a:rPr lang="it-IT" dirty="0">
                <a:solidFill>
                  <a:schemeClr val="bg1"/>
                </a:solidFill>
              </a:rPr>
              <a:t>)</a:t>
            </a:r>
            <a:endParaRPr lang="it-IT" dirty="0">
              <a:solidFill>
                <a:schemeClr val="bg1"/>
              </a:solidFill>
              <a:effectLst/>
            </a:endParaRPr>
          </a:p>
        </p:txBody>
      </p:sp>
      <p:sp>
        <p:nvSpPr>
          <p:cNvPr id="3" name="Titolo 2"/>
          <p:cNvSpPr>
            <a:spLocks noGrp="1"/>
          </p:cNvSpPr>
          <p:nvPr>
            <p:ph type="title"/>
          </p:nvPr>
        </p:nvSpPr>
        <p:spPr>
          <a:xfrm>
            <a:off x="395536" y="35994"/>
            <a:ext cx="8356600" cy="1143000"/>
          </a:xfrm>
        </p:spPr>
        <p:txBody>
          <a:bodyPr/>
          <a:lstStyle/>
          <a:p>
            <a:pPr algn="ctr"/>
            <a:r>
              <a:rPr lang="it-IT" dirty="0" err="1">
                <a:solidFill>
                  <a:schemeClr val="bg1"/>
                </a:solidFill>
              </a:rPr>
              <a:t>B</a:t>
            </a:r>
            <a:r>
              <a:rPr lang="it-IT" dirty="0" err="1" smtClean="0">
                <a:solidFill>
                  <a:schemeClr val="bg1"/>
                </a:solidFill>
              </a:rPr>
              <a:t>lends</a:t>
            </a:r>
            <a:endParaRPr lang="it-IT" dirty="0">
              <a:solidFill>
                <a:schemeClr val="bg1"/>
              </a:solidFill>
            </a:endParaRPr>
          </a:p>
        </p:txBody>
      </p:sp>
    </p:spTree>
    <p:extLst>
      <p:ext uri="{BB962C8B-B14F-4D97-AF65-F5344CB8AC3E}">
        <p14:creationId xmlns:p14="http://schemas.microsoft.com/office/powerpoint/2010/main" val="260309148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Segnaposto numero diapositiva 5"/>
          <p:cNvSpPr>
            <a:spLocks noGrp="1"/>
          </p:cNvSpPr>
          <p:nvPr>
            <p:ph type="sldNum" sz="quarter" idx="12"/>
          </p:nvPr>
        </p:nvSpPr>
        <p:spPr/>
        <p:txBody>
          <a:bodyPr/>
          <a:lstStyle/>
          <a:p>
            <a:fld id="{D346E718-7B25-42F6-A077-4D7DEB59B151}" type="slidenum">
              <a:rPr lang="it-IT"/>
              <a:pPr/>
              <a:t>22</a:t>
            </a:fld>
            <a:endParaRPr lang="it-IT"/>
          </a:p>
        </p:txBody>
      </p:sp>
      <p:sp>
        <p:nvSpPr>
          <p:cNvPr id="71682" name="Rectangle 2"/>
          <p:cNvSpPr>
            <a:spLocks noGrp="1" noChangeArrowheads="1"/>
          </p:cNvSpPr>
          <p:nvPr>
            <p:ph type="title"/>
          </p:nvPr>
        </p:nvSpPr>
        <p:spPr/>
        <p:txBody>
          <a:bodyPr/>
          <a:lstStyle/>
          <a:p>
            <a:pPr algn="ctr"/>
            <a:r>
              <a:rPr lang="it-IT" b="1" dirty="0">
                <a:solidFill>
                  <a:schemeClr val="bg1"/>
                </a:solidFill>
                <a:latin typeface="Book Antiqua" pitchFamily="18" charset="0"/>
              </a:rPr>
              <a:t>WORD FORMATION</a:t>
            </a:r>
            <a:endParaRPr lang="it-IT" dirty="0">
              <a:solidFill>
                <a:schemeClr val="bg1"/>
              </a:solidFill>
              <a:latin typeface="Book Antiqua" pitchFamily="18" charset="0"/>
            </a:endParaRPr>
          </a:p>
        </p:txBody>
      </p:sp>
      <p:sp>
        <p:nvSpPr>
          <p:cNvPr id="2" name="Segnaposto contenuto 1"/>
          <p:cNvSpPr>
            <a:spLocks noGrp="1"/>
          </p:cNvSpPr>
          <p:nvPr>
            <p:ph idx="1"/>
          </p:nvPr>
        </p:nvSpPr>
        <p:spPr/>
        <p:txBody>
          <a:bodyPr/>
          <a:lstStyle/>
          <a:p>
            <a:endParaRPr lang="it-IT" dirty="0"/>
          </a:p>
        </p:txBody>
      </p:sp>
      <p:pic>
        <p:nvPicPr>
          <p:cNvPr id="9728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9512" y="116633"/>
            <a:ext cx="8964488" cy="68297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2438904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Segnaposto numero diapositiva 5"/>
          <p:cNvSpPr>
            <a:spLocks noGrp="1"/>
          </p:cNvSpPr>
          <p:nvPr>
            <p:ph type="sldNum" sz="quarter" idx="12"/>
          </p:nvPr>
        </p:nvSpPr>
        <p:spPr/>
        <p:txBody>
          <a:bodyPr/>
          <a:lstStyle/>
          <a:p>
            <a:fld id="{8FE80575-FCFF-42A6-BAB4-913AB12442C1}" type="slidenum">
              <a:rPr lang="it-IT"/>
              <a:pPr/>
              <a:t>23</a:t>
            </a:fld>
            <a:endParaRPr lang="it-IT"/>
          </a:p>
        </p:txBody>
      </p:sp>
      <p:sp>
        <p:nvSpPr>
          <p:cNvPr id="73730" name="Rectangle 2"/>
          <p:cNvSpPr>
            <a:spLocks noGrp="1" noChangeArrowheads="1"/>
          </p:cNvSpPr>
          <p:nvPr>
            <p:ph type="title"/>
          </p:nvPr>
        </p:nvSpPr>
        <p:spPr/>
        <p:txBody>
          <a:bodyPr/>
          <a:lstStyle/>
          <a:p>
            <a:pPr algn="ctr"/>
            <a:r>
              <a:rPr lang="it-IT" b="1" dirty="0">
                <a:solidFill>
                  <a:schemeClr val="bg1"/>
                </a:solidFill>
                <a:latin typeface="Book Antiqua" pitchFamily="18" charset="0"/>
              </a:rPr>
              <a:t>WORD FORMATION</a:t>
            </a:r>
            <a:endParaRPr lang="it-IT" dirty="0">
              <a:solidFill>
                <a:schemeClr val="bg1"/>
              </a:solidFill>
              <a:latin typeface="Book Antiqua" pitchFamily="18" charset="0"/>
            </a:endParaRPr>
          </a:p>
        </p:txBody>
      </p:sp>
      <p:sp>
        <p:nvSpPr>
          <p:cNvPr id="73731" name="Rectangle 3"/>
          <p:cNvSpPr>
            <a:spLocks noGrp="1" noChangeArrowheads="1"/>
          </p:cNvSpPr>
          <p:nvPr>
            <p:ph type="body" idx="1"/>
          </p:nvPr>
        </p:nvSpPr>
        <p:spPr>
          <a:xfrm>
            <a:off x="395288" y="1628775"/>
            <a:ext cx="8748712" cy="5588000"/>
          </a:xfrm>
        </p:spPr>
        <p:txBody>
          <a:bodyPr/>
          <a:lstStyle/>
          <a:p>
            <a:pPr marL="609600" indent="-609600">
              <a:buFont typeface="Monotype Sorts" pitchFamily="2" charset="2"/>
              <a:buNone/>
            </a:pPr>
            <a:r>
              <a:rPr lang="it-IT" sz="3600" dirty="0">
                <a:solidFill>
                  <a:srgbClr val="FF0000"/>
                </a:solidFill>
                <a:latin typeface="Book Antiqua" pitchFamily="18" charset="0"/>
              </a:rPr>
              <a:t>	</a:t>
            </a:r>
            <a:r>
              <a:rPr lang="it-IT" sz="3600" dirty="0" err="1">
                <a:solidFill>
                  <a:schemeClr val="bg1"/>
                </a:solidFill>
              </a:rPr>
              <a:t>Inflectional</a:t>
            </a:r>
            <a:r>
              <a:rPr lang="it-IT" sz="3600" dirty="0">
                <a:solidFill>
                  <a:schemeClr val="bg1"/>
                </a:solidFill>
              </a:rPr>
              <a:t> </a:t>
            </a:r>
            <a:r>
              <a:rPr lang="it-IT" sz="3600" dirty="0" err="1">
                <a:solidFill>
                  <a:schemeClr val="bg1"/>
                </a:solidFill>
              </a:rPr>
              <a:t>suffixes</a:t>
            </a:r>
            <a:r>
              <a:rPr lang="it-IT" sz="3600" dirty="0">
                <a:solidFill>
                  <a:schemeClr val="bg1"/>
                </a:solidFill>
              </a:rPr>
              <a:t>, or </a:t>
            </a:r>
            <a:r>
              <a:rPr lang="it-IT" sz="3600" dirty="0" err="1">
                <a:solidFill>
                  <a:schemeClr val="bg1"/>
                </a:solidFill>
              </a:rPr>
              <a:t>morphemes</a:t>
            </a:r>
            <a:r>
              <a:rPr lang="it-IT" sz="3600" dirty="0">
                <a:solidFill>
                  <a:schemeClr val="bg1"/>
                </a:solidFill>
              </a:rPr>
              <a:t>, </a:t>
            </a:r>
            <a:r>
              <a:rPr lang="it-IT" sz="3600" dirty="0" err="1">
                <a:solidFill>
                  <a:schemeClr val="bg1"/>
                </a:solidFill>
              </a:rPr>
              <a:t>always</a:t>
            </a:r>
            <a:r>
              <a:rPr lang="it-IT" sz="3600" dirty="0">
                <a:solidFill>
                  <a:schemeClr val="bg1"/>
                </a:solidFill>
              </a:rPr>
              <a:t> </a:t>
            </a:r>
            <a:r>
              <a:rPr lang="it-IT" sz="3600" dirty="0" err="1">
                <a:solidFill>
                  <a:schemeClr val="bg1"/>
                </a:solidFill>
              </a:rPr>
              <a:t>occur</a:t>
            </a:r>
            <a:r>
              <a:rPr lang="it-IT" sz="3600" dirty="0">
                <a:solidFill>
                  <a:schemeClr val="bg1"/>
                </a:solidFill>
              </a:rPr>
              <a:t> </a:t>
            </a:r>
            <a:r>
              <a:rPr lang="it-IT" sz="3600" dirty="0" err="1">
                <a:solidFill>
                  <a:schemeClr val="bg1"/>
                </a:solidFill>
              </a:rPr>
              <a:t>at</a:t>
            </a:r>
            <a:r>
              <a:rPr lang="it-IT" sz="3600" dirty="0">
                <a:solidFill>
                  <a:schemeClr val="bg1"/>
                </a:solidFill>
              </a:rPr>
              <a:t> the </a:t>
            </a:r>
            <a:r>
              <a:rPr lang="it-IT" sz="3600" dirty="0" err="1">
                <a:solidFill>
                  <a:schemeClr val="bg1"/>
                </a:solidFill>
              </a:rPr>
              <a:t>very</a:t>
            </a:r>
            <a:r>
              <a:rPr lang="it-IT" sz="3600" dirty="0">
                <a:solidFill>
                  <a:schemeClr val="bg1"/>
                </a:solidFill>
              </a:rPr>
              <a:t> end of a word, and </a:t>
            </a:r>
            <a:r>
              <a:rPr lang="it-IT" sz="3600" dirty="0" err="1">
                <a:solidFill>
                  <a:schemeClr val="bg1"/>
                </a:solidFill>
              </a:rPr>
              <a:t>follow</a:t>
            </a:r>
            <a:r>
              <a:rPr lang="it-IT" sz="3600" dirty="0">
                <a:solidFill>
                  <a:schemeClr val="bg1"/>
                </a:solidFill>
              </a:rPr>
              <a:t> the </a:t>
            </a:r>
            <a:r>
              <a:rPr lang="it-IT" sz="3600" dirty="0" err="1">
                <a:solidFill>
                  <a:schemeClr val="bg1"/>
                </a:solidFill>
              </a:rPr>
              <a:t>derivational</a:t>
            </a:r>
            <a:r>
              <a:rPr lang="it-IT" sz="3600" dirty="0">
                <a:solidFill>
                  <a:schemeClr val="bg1"/>
                </a:solidFill>
              </a:rPr>
              <a:t> </a:t>
            </a:r>
            <a:r>
              <a:rPr lang="it-IT" sz="3600" dirty="0" err="1">
                <a:solidFill>
                  <a:schemeClr val="bg1"/>
                </a:solidFill>
              </a:rPr>
              <a:t>suffixes</a:t>
            </a:r>
            <a:r>
              <a:rPr lang="it-IT" sz="3600" dirty="0">
                <a:solidFill>
                  <a:schemeClr val="bg1"/>
                </a:solidFill>
              </a:rPr>
              <a:t>, </a:t>
            </a:r>
            <a:r>
              <a:rPr lang="it-IT" sz="3600" dirty="0" err="1">
                <a:solidFill>
                  <a:schemeClr val="bg1"/>
                </a:solidFill>
              </a:rPr>
              <a:t>if</a:t>
            </a:r>
            <a:r>
              <a:rPr lang="it-IT" sz="3600" dirty="0">
                <a:solidFill>
                  <a:schemeClr val="bg1"/>
                </a:solidFill>
              </a:rPr>
              <a:t> </a:t>
            </a:r>
            <a:r>
              <a:rPr lang="it-IT" sz="3600" dirty="0" err="1">
                <a:solidFill>
                  <a:schemeClr val="bg1"/>
                </a:solidFill>
              </a:rPr>
              <a:t>there</a:t>
            </a:r>
            <a:r>
              <a:rPr lang="it-IT" sz="3600" dirty="0">
                <a:solidFill>
                  <a:schemeClr val="bg1"/>
                </a:solidFill>
              </a:rPr>
              <a:t> are </a:t>
            </a:r>
            <a:r>
              <a:rPr lang="it-IT" sz="3600" dirty="0" err="1">
                <a:solidFill>
                  <a:schemeClr val="bg1"/>
                </a:solidFill>
              </a:rPr>
              <a:t>any</a:t>
            </a:r>
            <a:r>
              <a:rPr lang="it-IT" sz="3600" dirty="0" smtClean="0">
                <a:solidFill>
                  <a:schemeClr val="bg1"/>
                </a:solidFill>
              </a:rPr>
              <a:t>:</a:t>
            </a:r>
          </a:p>
          <a:p>
            <a:pPr marL="609600" indent="-609600">
              <a:buFont typeface="Monotype Sorts" pitchFamily="2" charset="2"/>
              <a:buNone/>
            </a:pPr>
            <a:r>
              <a:rPr lang="it-IT" dirty="0" smtClean="0">
                <a:solidFill>
                  <a:schemeClr val="accent2"/>
                </a:solidFill>
              </a:rPr>
              <a:t> </a:t>
            </a:r>
            <a:r>
              <a:rPr lang="it-IT" dirty="0">
                <a:solidFill>
                  <a:schemeClr val="accent2"/>
                </a:solidFill>
              </a:rPr>
              <a:t>				</a:t>
            </a:r>
            <a:r>
              <a:rPr lang="it-IT" b="1" dirty="0">
                <a:solidFill>
                  <a:srgbClr val="00B0F0"/>
                </a:solidFill>
              </a:rPr>
              <a:t>GRACE- s; -d;</a:t>
            </a:r>
          </a:p>
          <a:p>
            <a:pPr marL="609600" indent="-609600" algn="ctr">
              <a:buFont typeface="Monotype Sorts" pitchFamily="2" charset="2"/>
              <a:buNone/>
            </a:pPr>
            <a:r>
              <a:rPr lang="it-IT" b="1" dirty="0">
                <a:solidFill>
                  <a:srgbClr val="00B0F0"/>
                </a:solidFill>
              </a:rPr>
              <a:t>	GRACIOUS; GRACIOUSLY; GRACIOUSNESS; 	GRACELESS; GRACELESSNESS-ES;</a:t>
            </a:r>
          </a:p>
          <a:p>
            <a:pPr marL="609600" indent="-609600">
              <a:buFont typeface="Monotype Sorts" pitchFamily="2" charset="2"/>
              <a:buNone/>
            </a:pPr>
            <a:endParaRPr lang="it-IT" b="1" dirty="0">
              <a:solidFill>
                <a:srgbClr val="FFFF00"/>
              </a:solidFill>
              <a:latin typeface="Book Antiqua" pitchFamily="18" charset="0"/>
            </a:endParaRPr>
          </a:p>
          <a:p>
            <a:pPr marL="609600" indent="-609600">
              <a:buFont typeface="Monotype Sorts" pitchFamily="2" charset="2"/>
              <a:buNone/>
            </a:pPr>
            <a:endParaRPr lang="it-IT" sz="2800" b="1" dirty="0">
              <a:solidFill>
                <a:srgbClr val="FFFF00"/>
              </a:solidFill>
              <a:latin typeface="Book Antiqua" pitchFamily="18" charset="0"/>
            </a:endParaRPr>
          </a:p>
          <a:p>
            <a:pPr marL="609600" indent="-609600">
              <a:buFont typeface="Monotype Sorts" pitchFamily="2" charset="2"/>
              <a:buNone/>
            </a:pPr>
            <a:endParaRPr lang="it-IT" sz="2800" dirty="0">
              <a:solidFill>
                <a:srgbClr val="FF0000"/>
              </a:solidFill>
              <a:latin typeface="Book Antiqua" pitchFamily="18" charset="0"/>
            </a:endParaRPr>
          </a:p>
          <a:p>
            <a:pPr marL="609600" indent="-609600">
              <a:buFont typeface="Monotype Sorts" pitchFamily="2" charset="2"/>
              <a:buNone/>
            </a:pPr>
            <a:endParaRPr lang="it-IT" b="1" u="sng" dirty="0">
              <a:solidFill>
                <a:schemeClr val="bg1"/>
              </a:solidFill>
              <a:latin typeface="Book Antiqu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5" fill="hold" grpId="0" nodeType="clickEffect">
                                  <p:stCondLst>
                                    <p:cond delay="0"/>
                                  </p:stCondLst>
                                  <p:childTnLst>
                                    <p:set>
                                      <p:cBhvr>
                                        <p:cTn id="6" dur="1" fill="hold">
                                          <p:stCondLst>
                                            <p:cond delay="0"/>
                                          </p:stCondLst>
                                        </p:cTn>
                                        <p:tgtEl>
                                          <p:spTgt spid="73731">
                                            <p:txEl>
                                              <p:pRg st="0" end="0"/>
                                            </p:txEl>
                                          </p:spTgt>
                                        </p:tgtEl>
                                        <p:attrNameLst>
                                          <p:attrName>style.visibility</p:attrName>
                                        </p:attrNameLst>
                                      </p:cBhvr>
                                      <p:to>
                                        <p:strVal val="visible"/>
                                      </p:to>
                                    </p:set>
                                    <p:animEffect transition="in" filter="checkerboard(down)">
                                      <p:cBhvr>
                                        <p:cTn id="7" dur="500"/>
                                        <p:tgtEl>
                                          <p:spTgt spid="73731">
                                            <p:txEl>
                                              <p:pRg st="0" end="0"/>
                                            </p:txEl>
                                          </p:spTgt>
                                        </p:tgtEl>
                                      </p:cBhvr>
                                    </p:animEffect>
                                  </p:childTnLst>
                                  <p:subTnLst>
                                    <p:animClr clrSpc="rgb" dir="cw">
                                      <p:cBhvr override="childStyle">
                                        <p:cTn dur="1" fill="hold" display="0" masterRel="nextClick" afterEffect="1"/>
                                        <p:tgtEl>
                                          <p:spTgt spid="73731">
                                            <p:txEl>
                                              <p:pRg st="0" end="0"/>
                                            </p:txEl>
                                          </p:spTgt>
                                        </p:tgtEl>
                                        <p:attrNameLst>
                                          <p:attrName>ppt_c</p:attrName>
                                        </p:attrNameLst>
                                      </p:cBhvr>
                                      <p:to>
                                        <a:srgbClr val="FFFF00"/>
                                      </p:to>
                                    </p:animClr>
                                  </p:sub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73731">
                                            <p:txEl>
                                              <p:pRg st="1" end="1"/>
                                            </p:txEl>
                                          </p:spTgt>
                                        </p:tgtEl>
                                        <p:attrNameLst>
                                          <p:attrName>style.visibility</p:attrName>
                                        </p:attrNameLst>
                                      </p:cBhvr>
                                      <p:to>
                                        <p:strVal val="visible"/>
                                      </p:to>
                                    </p:set>
                                    <p:animEffect transition="in" filter="checkerboard(down)">
                                      <p:cBhvr>
                                        <p:cTn id="12" dur="500"/>
                                        <p:tgtEl>
                                          <p:spTgt spid="73731">
                                            <p:txEl>
                                              <p:pRg st="1" end="1"/>
                                            </p:txEl>
                                          </p:spTgt>
                                        </p:tgtEl>
                                      </p:cBhvr>
                                    </p:animEffect>
                                  </p:childTnLst>
                                  <p:subTnLst>
                                    <p:animClr clrSpc="rgb" dir="cw">
                                      <p:cBhvr override="childStyle">
                                        <p:cTn dur="1" fill="hold" display="0" masterRel="nextClick" afterEffect="1"/>
                                        <p:tgtEl>
                                          <p:spTgt spid="73731">
                                            <p:txEl>
                                              <p:pRg st="1" end="1"/>
                                            </p:txEl>
                                          </p:spTgt>
                                        </p:tgtEl>
                                        <p:attrNameLst>
                                          <p:attrName>ppt_c</p:attrName>
                                        </p:attrNameLst>
                                      </p:cBhvr>
                                      <p:to>
                                        <a:srgbClr val="FFFF00"/>
                                      </p:to>
                                    </p:animClr>
                                  </p:sub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5" fill="hold" grpId="0" nodeType="clickEffect">
                                  <p:stCondLst>
                                    <p:cond delay="0"/>
                                  </p:stCondLst>
                                  <p:childTnLst>
                                    <p:set>
                                      <p:cBhvr>
                                        <p:cTn id="16" dur="1" fill="hold">
                                          <p:stCondLst>
                                            <p:cond delay="0"/>
                                          </p:stCondLst>
                                        </p:cTn>
                                        <p:tgtEl>
                                          <p:spTgt spid="73731">
                                            <p:txEl>
                                              <p:pRg st="2" end="2"/>
                                            </p:txEl>
                                          </p:spTgt>
                                        </p:tgtEl>
                                        <p:attrNameLst>
                                          <p:attrName>style.visibility</p:attrName>
                                        </p:attrNameLst>
                                      </p:cBhvr>
                                      <p:to>
                                        <p:strVal val="visible"/>
                                      </p:to>
                                    </p:set>
                                    <p:animEffect transition="in" filter="checkerboard(down)">
                                      <p:cBhvr>
                                        <p:cTn id="17" dur="500"/>
                                        <p:tgtEl>
                                          <p:spTgt spid="73731">
                                            <p:txEl>
                                              <p:pRg st="2" end="2"/>
                                            </p:txEl>
                                          </p:spTgt>
                                        </p:tgtEl>
                                      </p:cBhvr>
                                    </p:animEffect>
                                  </p:childTnLst>
                                  <p:subTnLst>
                                    <p:animClr clrSpc="rgb" dir="cw">
                                      <p:cBhvr override="childStyle">
                                        <p:cTn dur="1" fill="hold" display="0" masterRel="nextClick" afterEffect="1"/>
                                        <p:tgtEl>
                                          <p:spTgt spid="73731">
                                            <p:txEl>
                                              <p:pRg st="2" end="2"/>
                                            </p:txEl>
                                          </p:spTgt>
                                        </p:tgtEl>
                                        <p:attrNameLst>
                                          <p:attrName>ppt_c</p:attrName>
                                        </p:attrNameLst>
                                      </p:cBhvr>
                                      <p:to>
                                        <a:srgbClr val="FFFF0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build="p"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Segnaposto numero diapositiva 5"/>
          <p:cNvSpPr>
            <a:spLocks noGrp="1"/>
          </p:cNvSpPr>
          <p:nvPr>
            <p:ph type="sldNum" sz="quarter" idx="12"/>
          </p:nvPr>
        </p:nvSpPr>
        <p:spPr/>
        <p:txBody>
          <a:bodyPr/>
          <a:lstStyle/>
          <a:p>
            <a:fld id="{134B8076-AB20-4A02-8AB2-A70EFD203302}" type="slidenum">
              <a:rPr lang="it-IT"/>
              <a:pPr/>
              <a:t>24</a:t>
            </a:fld>
            <a:endParaRPr lang="it-IT"/>
          </a:p>
        </p:txBody>
      </p:sp>
      <p:sp>
        <p:nvSpPr>
          <p:cNvPr id="8194" name="Rectangle 2"/>
          <p:cNvSpPr>
            <a:spLocks noGrp="1" noChangeArrowheads="1"/>
          </p:cNvSpPr>
          <p:nvPr>
            <p:ph type="title"/>
          </p:nvPr>
        </p:nvSpPr>
        <p:spPr/>
        <p:txBody>
          <a:bodyPr/>
          <a:lstStyle/>
          <a:p>
            <a:pPr algn="ctr"/>
            <a:r>
              <a:rPr lang="it-IT" b="1" dirty="0">
                <a:solidFill>
                  <a:schemeClr val="bg1"/>
                </a:solidFill>
                <a:latin typeface="Book Antiqua" pitchFamily="18" charset="0"/>
              </a:rPr>
              <a:t>THE MORPHEME</a:t>
            </a:r>
            <a:r>
              <a:rPr lang="it-IT" dirty="0">
                <a:solidFill>
                  <a:schemeClr val="bg1"/>
                </a:solidFill>
                <a:latin typeface="Book Antiqua" pitchFamily="18" charset="0"/>
              </a:rPr>
              <a:t/>
            </a:r>
            <a:br>
              <a:rPr lang="it-IT" dirty="0">
                <a:solidFill>
                  <a:schemeClr val="bg1"/>
                </a:solidFill>
                <a:latin typeface="Book Antiqua" pitchFamily="18" charset="0"/>
              </a:rPr>
            </a:br>
            <a:endParaRPr lang="it-IT" dirty="0">
              <a:solidFill>
                <a:schemeClr val="bg1"/>
              </a:solidFill>
              <a:latin typeface="Book Antiqua" pitchFamily="18" charset="0"/>
            </a:endParaRPr>
          </a:p>
        </p:txBody>
      </p:sp>
      <p:sp>
        <p:nvSpPr>
          <p:cNvPr id="8195" name="Rectangle 3"/>
          <p:cNvSpPr>
            <a:spLocks noGrp="1" noChangeArrowheads="1"/>
          </p:cNvSpPr>
          <p:nvPr>
            <p:ph type="body" idx="1"/>
          </p:nvPr>
        </p:nvSpPr>
        <p:spPr>
          <a:xfrm>
            <a:off x="323850" y="1628775"/>
            <a:ext cx="8640638" cy="5229225"/>
          </a:xfrm>
        </p:spPr>
        <p:txBody>
          <a:bodyPr/>
          <a:lstStyle/>
          <a:p>
            <a:pPr marL="0" indent="0">
              <a:buNone/>
            </a:pPr>
            <a:r>
              <a:rPr lang="it-IT" dirty="0">
                <a:solidFill>
                  <a:schemeClr val="bg1"/>
                </a:solidFill>
                <a:latin typeface="Book Antiqua" pitchFamily="18" charset="0"/>
              </a:rPr>
              <a:t>The </a:t>
            </a:r>
            <a:r>
              <a:rPr lang="it-IT" dirty="0" err="1">
                <a:solidFill>
                  <a:schemeClr val="bg1"/>
                </a:solidFill>
                <a:latin typeface="Book Antiqua" pitchFamily="18" charset="0"/>
              </a:rPr>
              <a:t>smallest</a:t>
            </a:r>
            <a:r>
              <a:rPr lang="it-IT" dirty="0">
                <a:solidFill>
                  <a:schemeClr val="bg1"/>
                </a:solidFill>
                <a:latin typeface="Book Antiqua" pitchFamily="18" charset="0"/>
              </a:rPr>
              <a:t> </a:t>
            </a:r>
            <a:r>
              <a:rPr lang="it-IT" dirty="0" err="1">
                <a:solidFill>
                  <a:schemeClr val="bg1"/>
                </a:solidFill>
                <a:latin typeface="Book Antiqua" pitchFamily="18" charset="0"/>
              </a:rPr>
              <a:t>unit</a:t>
            </a:r>
            <a:r>
              <a:rPr lang="it-IT" dirty="0">
                <a:solidFill>
                  <a:schemeClr val="bg1"/>
                </a:solidFill>
                <a:latin typeface="Book Antiqua" pitchFamily="18" charset="0"/>
              </a:rPr>
              <a:t> of a </a:t>
            </a:r>
            <a:r>
              <a:rPr lang="it-IT" dirty="0" err="1">
                <a:solidFill>
                  <a:schemeClr val="bg1"/>
                </a:solidFill>
                <a:latin typeface="Book Antiqua" pitchFamily="18" charset="0"/>
              </a:rPr>
              <a:t>sentence</a:t>
            </a:r>
            <a:r>
              <a:rPr lang="it-IT" dirty="0">
                <a:solidFill>
                  <a:schemeClr val="bg1"/>
                </a:solidFill>
                <a:latin typeface="Book Antiqua" pitchFamily="18" charset="0"/>
              </a:rPr>
              <a:t> with an </a:t>
            </a:r>
            <a:r>
              <a:rPr lang="it-IT" dirty="0" err="1">
                <a:solidFill>
                  <a:schemeClr val="bg1"/>
                </a:solidFill>
                <a:latin typeface="Book Antiqua" pitchFamily="18" charset="0"/>
              </a:rPr>
              <a:t>independent</a:t>
            </a:r>
            <a:r>
              <a:rPr lang="it-IT" dirty="0">
                <a:solidFill>
                  <a:schemeClr val="bg1"/>
                </a:solidFill>
                <a:latin typeface="Book Antiqua" pitchFamily="18" charset="0"/>
              </a:rPr>
              <a:t> </a:t>
            </a:r>
            <a:r>
              <a:rPr lang="it-IT" dirty="0" err="1">
                <a:solidFill>
                  <a:schemeClr val="bg1"/>
                </a:solidFill>
                <a:latin typeface="Book Antiqua" pitchFamily="18" charset="0"/>
              </a:rPr>
              <a:t>function</a:t>
            </a:r>
            <a:r>
              <a:rPr lang="it-IT" dirty="0">
                <a:solidFill>
                  <a:schemeClr val="bg1"/>
                </a:solidFill>
                <a:latin typeface="Book Antiqua" pitchFamily="18" charset="0"/>
              </a:rPr>
              <a:t>.</a:t>
            </a:r>
          </a:p>
          <a:p>
            <a:pPr marL="0" indent="0">
              <a:buNone/>
            </a:pPr>
            <a:r>
              <a:rPr lang="it-IT" b="1" dirty="0" err="1">
                <a:solidFill>
                  <a:schemeClr val="bg1"/>
                </a:solidFill>
                <a:latin typeface="Book Antiqua" pitchFamily="18" charset="0"/>
              </a:rPr>
              <a:t>Morphemes</a:t>
            </a:r>
            <a:r>
              <a:rPr lang="it-IT" dirty="0">
                <a:solidFill>
                  <a:schemeClr val="bg1"/>
                </a:solidFill>
                <a:latin typeface="Book Antiqua" pitchFamily="18" charset="0"/>
              </a:rPr>
              <a:t> are </a:t>
            </a:r>
            <a:r>
              <a:rPr lang="it-IT" dirty="0" err="1">
                <a:solidFill>
                  <a:schemeClr val="bg1"/>
                </a:solidFill>
                <a:latin typeface="Book Antiqua" pitchFamily="18" charset="0"/>
              </a:rPr>
              <a:t>not</a:t>
            </a:r>
            <a:r>
              <a:rPr lang="it-IT" dirty="0">
                <a:solidFill>
                  <a:schemeClr val="bg1"/>
                </a:solidFill>
                <a:latin typeface="Book Antiqua" pitchFamily="18" charset="0"/>
              </a:rPr>
              <a:t> the </a:t>
            </a:r>
            <a:r>
              <a:rPr lang="it-IT" dirty="0" err="1">
                <a:solidFill>
                  <a:schemeClr val="bg1"/>
                </a:solidFill>
                <a:latin typeface="Book Antiqua" pitchFamily="18" charset="0"/>
              </a:rPr>
              <a:t>same</a:t>
            </a:r>
            <a:r>
              <a:rPr lang="it-IT" dirty="0">
                <a:solidFill>
                  <a:schemeClr val="bg1"/>
                </a:solidFill>
                <a:latin typeface="Book Antiqua" pitchFamily="18" charset="0"/>
              </a:rPr>
              <a:t> </a:t>
            </a:r>
            <a:r>
              <a:rPr lang="it-IT" dirty="0" err="1">
                <a:solidFill>
                  <a:schemeClr val="bg1"/>
                </a:solidFill>
                <a:latin typeface="Book Antiqua" pitchFamily="18" charset="0"/>
              </a:rPr>
              <a:t>as</a:t>
            </a:r>
            <a:r>
              <a:rPr lang="it-IT" dirty="0">
                <a:solidFill>
                  <a:schemeClr val="bg1"/>
                </a:solidFill>
                <a:latin typeface="Book Antiqua" pitchFamily="18" charset="0"/>
              </a:rPr>
              <a:t> </a:t>
            </a:r>
            <a:r>
              <a:rPr lang="it-IT" b="1" dirty="0" err="1">
                <a:solidFill>
                  <a:schemeClr val="bg1"/>
                </a:solidFill>
                <a:latin typeface="Book Antiqua" pitchFamily="18" charset="0"/>
              </a:rPr>
              <a:t>syllables</a:t>
            </a:r>
            <a:r>
              <a:rPr lang="it-IT" dirty="0">
                <a:solidFill>
                  <a:schemeClr val="bg1"/>
                </a:solidFill>
                <a:latin typeface="Book Antiqua" pitchFamily="18" charset="0"/>
              </a:rPr>
              <a:t>:  </a:t>
            </a:r>
            <a:r>
              <a:rPr lang="it-IT" i="1" dirty="0">
                <a:solidFill>
                  <a:schemeClr val="bg1"/>
                </a:solidFill>
                <a:latin typeface="Book Antiqua" pitchFamily="18" charset="0"/>
              </a:rPr>
              <a:t>POSSESS</a:t>
            </a:r>
            <a:r>
              <a:rPr lang="it-IT" dirty="0">
                <a:solidFill>
                  <a:schemeClr val="bg1"/>
                </a:solidFill>
                <a:latin typeface="Book Antiqua" pitchFamily="18" charset="0"/>
              </a:rPr>
              <a:t>, </a:t>
            </a:r>
            <a:r>
              <a:rPr lang="it-IT" i="1" dirty="0">
                <a:solidFill>
                  <a:schemeClr val="bg1"/>
                </a:solidFill>
                <a:latin typeface="Book Antiqua" pitchFamily="18" charset="0"/>
              </a:rPr>
              <a:t>STUDY</a:t>
            </a:r>
            <a:r>
              <a:rPr lang="it-IT" dirty="0">
                <a:solidFill>
                  <a:schemeClr val="bg1"/>
                </a:solidFill>
                <a:latin typeface="Book Antiqua" pitchFamily="18" charset="0"/>
              </a:rPr>
              <a:t> </a:t>
            </a:r>
            <a:r>
              <a:rPr lang="it-IT" dirty="0" err="1">
                <a:solidFill>
                  <a:schemeClr val="bg1"/>
                </a:solidFill>
                <a:latin typeface="Book Antiqua" pitchFamily="18" charset="0"/>
              </a:rPr>
              <a:t>have</a:t>
            </a:r>
            <a:r>
              <a:rPr lang="it-IT" dirty="0">
                <a:solidFill>
                  <a:schemeClr val="bg1"/>
                </a:solidFill>
                <a:latin typeface="Book Antiqua" pitchFamily="18" charset="0"/>
              </a:rPr>
              <a:t> </a:t>
            </a:r>
            <a:r>
              <a:rPr lang="it-IT" dirty="0" err="1">
                <a:solidFill>
                  <a:schemeClr val="bg1"/>
                </a:solidFill>
                <a:latin typeface="Book Antiqua" pitchFamily="18" charset="0"/>
              </a:rPr>
              <a:t>only</a:t>
            </a:r>
            <a:r>
              <a:rPr lang="it-IT" dirty="0">
                <a:solidFill>
                  <a:schemeClr val="bg1"/>
                </a:solidFill>
                <a:latin typeface="Book Antiqua" pitchFamily="18" charset="0"/>
              </a:rPr>
              <a:t>  </a:t>
            </a:r>
            <a:r>
              <a:rPr lang="it-IT" b="1" u="sng" dirty="0">
                <a:solidFill>
                  <a:schemeClr val="bg1"/>
                </a:solidFill>
                <a:latin typeface="Book Antiqua" pitchFamily="18" charset="0"/>
              </a:rPr>
              <a:t>1 </a:t>
            </a:r>
            <a:r>
              <a:rPr lang="it-IT" b="1" u="sng" dirty="0" err="1">
                <a:solidFill>
                  <a:schemeClr val="bg1"/>
                </a:solidFill>
                <a:latin typeface="Book Antiqua" pitchFamily="18" charset="0"/>
              </a:rPr>
              <a:t>morpheme</a:t>
            </a:r>
            <a:r>
              <a:rPr lang="it-IT" b="1" u="sng" dirty="0">
                <a:solidFill>
                  <a:schemeClr val="bg1"/>
                </a:solidFill>
                <a:latin typeface="Book Antiqua" pitchFamily="18" charset="0"/>
              </a:rPr>
              <a:t> </a:t>
            </a:r>
            <a:r>
              <a:rPr lang="it-IT" dirty="0">
                <a:solidFill>
                  <a:schemeClr val="bg1"/>
                </a:solidFill>
                <a:latin typeface="Book Antiqua" pitchFamily="18" charset="0"/>
              </a:rPr>
              <a:t>(BASE FORM – ROOT- STEM) </a:t>
            </a:r>
            <a:r>
              <a:rPr lang="it-IT" dirty="0" err="1">
                <a:solidFill>
                  <a:schemeClr val="bg1"/>
                </a:solidFill>
                <a:latin typeface="Book Antiqua" pitchFamily="18" charset="0"/>
              </a:rPr>
              <a:t>but</a:t>
            </a:r>
            <a:r>
              <a:rPr lang="it-IT" dirty="0">
                <a:solidFill>
                  <a:schemeClr val="bg1"/>
                </a:solidFill>
                <a:latin typeface="Book Antiqua" pitchFamily="18" charset="0"/>
              </a:rPr>
              <a:t> </a:t>
            </a:r>
            <a:r>
              <a:rPr lang="it-IT" b="1" dirty="0">
                <a:solidFill>
                  <a:schemeClr val="bg1"/>
                </a:solidFill>
                <a:latin typeface="Book Antiqua" pitchFamily="18" charset="0"/>
              </a:rPr>
              <a:t>2 </a:t>
            </a:r>
            <a:r>
              <a:rPr lang="it-IT" b="1" dirty="0" err="1">
                <a:solidFill>
                  <a:schemeClr val="bg1"/>
                </a:solidFill>
                <a:latin typeface="Book Antiqua" pitchFamily="18" charset="0"/>
              </a:rPr>
              <a:t>syllables</a:t>
            </a:r>
            <a:r>
              <a:rPr lang="it-IT" b="1" dirty="0">
                <a:solidFill>
                  <a:schemeClr val="bg1"/>
                </a:solidFill>
                <a:latin typeface="Book Antiqua" pitchFamily="18" charset="0"/>
              </a:rPr>
              <a:t>.</a:t>
            </a:r>
          </a:p>
          <a:p>
            <a:pPr marL="0" indent="0">
              <a:buNone/>
            </a:pPr>
            <a:r>
              <a:rPr lang="it-IT" dirty="0">
                <a:solidFill>
                  <a:schemeClr val="bg1"/>
                </a:solidFill>
                <a:latin typeface="Book Antiqua" pitchFamily="18" charset="0"/>
              </a:rPr>
              <a:t>The </a:t>
            </a:r>
            <a:r>
              <a:rPr lang="it-IT" b="1" dirty="0" err="1">
                <a:solidFill>
                  <a:schemeClr val="bg1"/>
                </a:solidFill>
                <a:latin typeface="Book Antiqua" pitchFamily="18" charset="0"/>
              </a:rPr>
              <a:t>meaning</a:t>
            </a:r>
            <a:r>
              <a:rPr lang="it-IT" dirty="0">
                <a:solidFill>
                  <a:schemeClr val="bg1"/>
                </a:solidFill>
                <a:latin typeface="Book Antiqua" pitchFamily="18" charset="0"/>
              </a:rPr>
              <a:t> or </a:t>
            </a:r>
            <a:r>
              <a:rPr lang="it-IT" dirty="0" err="1">
                <a:solidFill>
                  <a:schemeClr val="bg1"/>
                </a:solidFill>
                <a:latin typeface="Book Antiqua" pitchFamily="18" charset="0"/>
              </a:rPr>
              <a:t>grammatical</a:t>
            </a:r>
            <a:r>
              <a:rPr lang="it-IT" dirty="0">
                <a:solidFill>
                  <a:schemeClr val="bg1"/>
                </a:solidFill>
                <a:latin typeface="Book Antiqua" pitchFamily="18" charset="0"/>
              </a:rPr>
              <a:t> </a:t>
            </a:r>
            <a:r>
              <a:rPr lang="it-IT" dirty="0" err="1">
                <a:solidFill>
                  <a:schemeClr val="bg1"/>
                </a:solidFill>
                <a:latin typeface="Book Antiqua" pitchFamily="18" charset="0"/>
              </a:rPr>
              <a:t>structure</a:t>
            </a:r>
            <a:r>
              <a:rPr lang="it-IT" dirty="0">
                <a:solidFill>
                  <a:schemeClr val="bg1"/>
                </a:solidFill>
                <a:latin typeface="Book Antiqua" pitchFamily="18" charset="0"/>
              </a:rPr>
              <a:t> of </a:t>
            </a:r>
            <a:r>
              <a:rPr lang="it-IT" dirty="0" err="1">
                <a:solidFill>
                  <a:schemeClr val="bg1"/>
                </a:solidFill>
                <a:latin typeface="Book Antiqua" pitchFamily="18" charset="0"/>
              </a:rPr>
              <a:t>these</a:t>
            </a:r>
            <a:r>
              <a:rPr lang="it-IT" dirty="0">
                <a:solidFill>
                  <a:schemeClr val="bg1"/>
                </a:solidFill>
                <a:latin typeface="Book Antiqua" pitchFamily="18" charset="0"/>
              </a:rPr>
              <a:t> 2 </a:t>
            </a:r>
            <a:r>
              <a:rPr lang="it-IT" dirty="0" err="1">
                <a:solidFill>
                  <a:schemeClr val="bg1"/>
                </a:solidFill>
                <a:latin typeface="Book Antiqua" pitchFamily="18" charset="0"/>
              </a:rPr>
              <a:t>words</a:t>
            </a:r>
            <a:r>
              <a:rPr lang="it-IT" dirty="0">
                <a:solidFill>
                  <a:schemeClr val="bg1"/>
                </a:solidFill>
                <a:latin typeface="Book Antiqua" pitchFamily="18" charset="0"/>
              </a:rPr>
              <a:t> </a:t>
            </a:r>
            <a:r>
              <a:rPr lang="it-IT" dirty="0" err="1">
                <a:solidFill>
                  <a:schemeClr val="bg1"/>
                </a:solidFill>
                <a:latin typeface="Book Antiqua" pitchFamily="18" charset="0"/>
              </a:rPr>
              <a:t>cannot</a:t>
            </a:r>
            <a:r>
              <a:rPr lang="it-IT" dirty="0">
                <a:solidFill>
                  <a:schemeClr val="bg1"/>
                </a:solidFill>
                <a:latin typeface="Book Antiqua" pitchFamily="18" charset="0"/>
              </a:rPr>
              <a:t> be </a:t>
            </a:r>
            <a:r>
              <a:rPr lang="it-IT" dirty="0" err="1">
                <a:solidFill>
                  <a:schemeClr val="bg1"/>
                </a:solidFill>
                <a:latin typeface="Book Antiqua" pitchFamily="18" charset="0"/>
              </a:rPr>
              <a:t>simplified</a:t>
            </a:r>
            <a:r>
              <a:rPr lang="it-IT" dirty="0">
                <a:solidFill>
                  <a:schemeClr val="bg1"/>
                </a:solidFill>
                <a:latin typeface="Book Antiqua" pitchFamily="18" charset="0"/>
              </a:rPr>
              <a:t> </a:t>
            </a:r>
            <a:r>
              <a:rPr lang="it-IT" dirty="0" err="1">
                <a:solidFill>
                  <a:schemeClr val="bg1"/>
                </a:solidFill>
                <a:latin typeface="Book Antiqua" pitchFamily="18" charset="0"/>
              </a:rPr>
              <a:t>any</a:t>
            </a:r>
            <a:r>
              <a:rPr lang="it-IT" dirty="0">
                <a:solidFill>
                  <a:schemeClr val="bg1"/>
                </a:solidFill>
                <a:latin typeface="Book Antiqua" pitchFamily="18" charset="0"/>
              </a:rPr>
              <a:t> </a:t>
            </a:r>
            <a:r>
              <a:rPr lang="it-IT" dirty="0" err="1">
                <a:solidFill>
                  <a:schemeClr val="bg1"/>
                </a:solidFill>
                <a:latin typeface="Book Antiqua" pitchFamily="18" charset="0"/>
              </a:rPr>
              <a:t>further</a:t>
            </a:r>
            <a:r>
              <a:rPr lang="it-IT" dirty="0">
                <a:solidFill>
                  <a:schemeClr val="bg1"/>
                </a:solidFill>
                <a:latin typeface="Book Antiqua" pitchFamily="18" charset="0"/>
              </a:rPr>
              <a:t>.  </a:t>
            </a:r>
            <a:endParaRPr lang="it-IT" dirty="0" smtClean="0">
              <a:solidFill>
                <a:schemeClr val="bg1"/>
              </a:solidFill>
              <a:latin typeface="Book Antiqua" pitchFamily="18" charset="0"/>
            </a:endParaRPr>
          </a:p>
          <a:p>
            <a:pPr marL="0" indent="0">
              <a:buNone/>
            </a:pPr>
            <a:r>
              <a:rPr lang="it-IT" u="sng" dirty="0" smtClean="0">
                <a:solidFill>
                  <a:schemeClr val="bg1"/>
                </a:solidFill>
                <a:latin typeface="Book Antiqua" pitchFamily="18" charset="0"/>
              </a:rPr>
              <a:t>POSSESS-ION</a:t>
            </a:r>
            <a:r>
              <a:rPr lang="it-IT" dirty="0" smtClean="0">
                <a:solidFill>
                  <a:schemeClr val="bg1"/>
                </a:solidFill>
                <a:latin typeface="Book Antiqua" pitchFamily="18" charset="0"/>
              </a:rPr>
              <a:t>;</a:t>
            </a:r>
            <a:r>
              <a:rPr lang="it-IT" u="sng" dirty="0" smtClean="0">
                <a:solidFill>
                  <a:schemeClr val="bg1"/>
                </a:solidFill>
                <a:latin typeface="Book Antiqua" pitchFamily="18" charset="0"/>
              </a:rPr>
              <a:t>POSSESS-ED</a:t>
            </a:r>
            <a:r>
              <a:rPr lang="it-IT" dirty="0">
                <a:solidFill>
                  <a:schemeClr val="bg1"/>
                </a:solidFill>
                <a:latin typeface="Book Antiqua" pitchFamily="18" charset="0"/>
              </a:rPr>
              <a:t>; </a:t>
            </a:r>
            <a:r>
              <a:rPr lang="it-IT" u="sng" dirty="0" smtClean="0">
                <a:solidFill>
                  <a:schemeClr val="bg1"/>
                </a:solidFill>
                <a:latin typeface="Book Antiqua" pitchFamily="18" charset="0"/>
              </a:rPr>
              <a:t>RE-POSSESS-ED</a:t>
            </a:r>
            <a:endParaRPr lang="it-IT" u="sng" dirty="0">
              <a:solidFill>
                <a:schemeClr val="bg1"/>
              </a:solidFill>
              <a:latin typeface="Book Antiqu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5" fill="hold" grpId="0"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Effect transition="in" filter="checkerboard(down)">
                                      <p:cBhvr>
                                        <p:cTn id="7" dur="500"/>
                                        <p:tgtEl>
                                          <p:spTgt spid="8195">
                                            <p:txEl>
                                              <p:pRg st="0" end="0"/>
                                            </p:txEl>
                                          </p:spTgt>
                                        </p:tgtEl>
                                      </p:cBhvr>
                                    </p:animEffect>
                                  </p:childTnLst>
                                  <p:subTnLst>
                                    <p:animClr clrSpc="rgb" dir="cw">
                                      <p:cBhvr override="childStyle">
                                        <p:cTn dur="1" fill="hold" display="0" masterRel="nextClick" afterEffect="1"/>
                                        <p:tgtEl>
                                          <p:spTgt spid="8195">
                                            <p:txEl>
                                              <p:pRg st="0" end="0"/>
                                            </p:txEl>
                                          </p:spTgt>
                                        </p:tgtEl>
                                        <p:attrNameLst>
                                          <p:attrName>ppt_c</p:attrName>
                                        </p:attrNameLst>
                                      </p:cBhvr>
                                      <p:to>
                                        <a:srgbClr val="FFFF00"/>
                                      </p:to>
                                    </p:animClr>
                                  </p:sub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8195">
                                            <p:txEl>
                                              <p:pRg st="1" end="1"/>
                                            </p:txEl>
                                          </p:spTgt>
                                        </p:tgtEl>
                                        <p:attrNameLst>
                                          <p:attrName>style.visibility</p:attrName>
                                        </p:attrNameLst>
                                      </p:cBhvr>
                                      <p:to>
                                        <p:strVal val="visible"/>
                                      </p:to>
                                    </p:set>
                                    <p:animEffect transition="in" filter="checkerboard(down)">
                                      <p:cBhvr>
                                        <p:cTn id="12" dur="500"/>
                                        <p:tgtEl>
                                          <p:spTgt spid="8195">
                                            <p:txEl>
                                              <p:pRg st="1" end="1"/>
                                            </p:txEl>
                                          </p:spTgt>
                                        </p:tgtEl>
                                      </p:cBhvr>
                                    </p:animEffect>
                                  </p:childTnLst>
                                  <p:subTnLst>
                                    <p:animClr clrSpc="rgb" dir="cw">
                                      <p:cBhvr override="childStyle">
                                        <p:cTn dur="1" fill="hold" display="0" masterRel="nextClick" afterEffect="1"/>
                                        <p:tgtEl>
                                          <p:spTgt spid="8195">
                                            <p:txEl>
                                              <p:pRg st="1" end="1"/>
                                            </p:txEl>
                                          </p:spTgt>
                                        </p:tgtEl>
                                        <p:attrNameLst>
                                          <p:attrName>ppt_c</p:attrName>
                                        </p:attrNameLst>
                                      </p:cBhvr>
                                      <p:to>
                                        <a:srgbClr val="FFFF00"/>
                                      </p:to>
                                    </p:animClr>
                                  </p:sub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5" fill="hold" grpId="0" nodeType="clickEffect">
                                  <p:stCondLst>
                                    <p:cond delay="0"/>
                                  </p:stCondLst>
                                  <p:childTnLst>
                                    <p:set>
                                      <p:cBhvr>
                                        <p:cTn id="16" dur="1" fill="hold">
                                          <p:stCondLst>
                                            <p:cond delay="0"/>
                                          </p:stCondLst>
                                        </p:cTn>
                                        <p:tgtEl>
                                          <p:spTgt spid="8195">
                                            <p:txEl>
                                              <p:pRg st="2" end="2"/>
                                            </p:txEl>
                                          </p:spTgt>
                                        </p:tgtEl>
                                        <p:attrNameLst>
                                          <p:attrName>style.visibility</p:attrName>
                                        </p:attrNameLst>
                                      </p:cBhvr>
                                      <p:to>
                                        <p:strVal val="visible"/>
                                      </p:to>
                                    </p:set>
                                    <p:animEffect transition="in" filter="checkerboard(down)">
                                      <p:cBhvr>
                                        <p:cTn id="17" dur="500"/>
                                        <p:tgtEl>
                                          <p:spTgt spid="8195">
                                            <p:txEl>
                                              <p:pRg st="2" end="2"/>
                                            </p:txEl>
                                          </p:spTgt>
                                        </p:tgtEl>
                                      </p:cBhvr>
                                    </p:animEffect>
                                  </p:childTnLst>
                                  <p:subTnLst>
                                    <p:animClr clrSpc="rgb" dir="cw">
                                      <p:cBhvr override="childStyle">
                                        <p:cTn dur="1" fill="hold" display="0" masterRel="nextClick" afterEffect="1"/>
                                        <p:tgtEl>
                                          <p:spTgt spid="8195">
                                            <p:txEl>
                                              <p:pRg st="2" end="2"/>
                                            </p:txEl>
                                          </p:spTgt>
                                        </p:tgtEl>
                                        <p:attrNameLst>
                                          <p:attrName>ppt_c</p:attrName>
                                        </p:attrNameLst>
                                      </p:cBhvr>
                                      <p:to>
                                        <a:srgbClr val="FFFF00"/>
                                      </p:to>
                                    </p:animClr>
                                  </p:subTnLst>
                                </p:cTn>
                              </p:par>
                            </p:childTnLst>
                          </p:cTn>
                        </p:par>
                      </p:childTnLst>
                    </p:cTn>
                  </p:par>
                  <p:par>
                    <p:cTn id="18" fill="hold">
                      <p:stCondLst>
                        <p:cond delay="indefinite"/>
                      </p:stCondLst>
                      <p:childTnLst>
                        <p:par>
                          <p:cTn id="19" fill="hold">
                            <p:stCondLst>
                              <p:cond delay="0"/>
                            </p:stCondLst>
                            <p:childTnLst>
                              <p:par>
                                <p:cTn id="20" presetID="5" presetClass="entr" presetSubtype="5" fill="hold" grpId="0" nodeType="clickEffect">
                                  <p:stCondLst>
                                    <p:cond delay="0"/>
                                  </p:stCondLst>
                                  <p:childTnLst>
                                    <p:set>
                                      <p:cBhvr>
                                        <p:cTn id="21" dur="1" fill="hold">
                                          <p:stCondLst>
                                            <p:cond delay="0"/>
                                          </p:stCondLst>
                                        </p:cTn>
                                        <p:tgtEl>
                                          <p:spTgt spid="8195">
                                            <p:txEl>
                                              <p:pRg st="3" end="3"/>
                                            </p:txEl>
                                          </p:spTgt>
                                        </p:tgtEl>
                                        <p:attrNameLst>
                                          <p:attrName>style.visibility</p:attrName>
                                        </p:attrNameLst>
                                      </p:cBhvr>
                                      <p:to>
                                        <p:strVal val="visible"/>
                                      </p:to>
                                    </p:set>
                                    <p:animEffect transition="in" filter="checkerboard(down)">
                                      <p:cBhvr>
                                        <p:cTn id="22" dur="500"/>
                                        <p:tgtEl>
                                          <p:spTgt spid="8195">
                                            <p:txEl>
                                              <p:pRg st="3" end="3"/>
                                            </p:txEl>
                                          </p:spTgt>
                                        </p:tgtEl>
                                      </p:cBhvr>
                                    </p:animEffect>
                                  </p:childTnLst>
                                  <p:subTnLst>
                                    <p:animClr clrSpc="rgb" dir="cw">
                                      <p:cBhvr override="childStyle">
                                        <p:cTn dur="1" fill="hold" display="0" masterRel="nextClick" afterEffect="1"/>
                                        <p:tgtEl>
                                          <p:spTgt spid="8195">
                                            <p:txEl>
                                              <p:pRg st="3" end="3"/>
                                            </p:txEl>
                                          </p:spTgt>
                                        </p:tgtEl>
                                        <p:attrNameLst>
                                          <p:attrName>ppt_c</p:attrName>
                                        </p:attrNameLst>
                                      </p:cBhvr>
                                      <p:to>
                                        <a:srgbClr val="FFFF0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Segnaposto numero diapositiva 5"/>
          <p:cNvSpPr>
            <a:spLocks noGrp="1"/>
          </p:cNvSpPr>
          <p:nvPr>
            <p:ph type="sldNum" sz="quarter" idx="12"/>
          </p:nvPr>
        </p:nvSpPr>
        <p:spPr/>
        <p:txBody>
          <a:bodyPr/>
          <a:lstStyle/>
          <a:p>
            <a:fld id="{FB278C37-DD2A-497B-871A-0FCC9F8C77E3}" type="slidenum">
              <a:rPr lang="it-IT"/>
              <a:pPr/>
              <a:t>25</a:t>
            </a:fld>
            <a:endParaRPr lang="it-IT"/>
          </a:p>
        </p:txBody>
      </p:sp>
      <p:sp>
        <p:nvSpPr>
          <p:cNvPr id="65538" name="Rectangle 2"/>
          <p:cNvSpPr>
            <a:spLocks noGrp="1" noChangeArrowheads="1"/>
          </p:cNvSpPr>
          <p:nvPr>
            <p:ph type="title"/>
          </p:nvPr>
        </p:nvSpPr>
        <p:spPr/>
        <p:txBody>
          <a:bodyPr/>
          <a:lstStyle/>
          <a:p>
            <a:pPr algn="ctr"/>
            <a:r>
              <a:rPr lang="it-IT" b="1" dirty="0">
                <a:solidFill>
                  <a:schemeClr val="bg1"/>
                </a:solidFill>
                <a:latin typeface="Book Antiqua" pitchFamily="18" charset="0"/>
              </a:rPr>
              <a:t>THE MORPHEME</a:t>
            </a:r>
            <a:r>
              <a:rPr lang="it-IT" dirty="0">
                <a:solidFill>
                  <a:schemeClr val="bg1"/>
                </a:solidFill>
                <a:latin typeface="Book Antiqua" pitchFamily="18" charset="0"/>
              </a:rPr>
              <a:t/>
            </a:r>
            <a:br>
              <a:rPr lang="it-IT" dirty="0">
                <a:solidFill>
                  <a:schemeClr val="bg1"/>
                </a:solidFill>
                <a:latin typeface="Book Antiqua" pitchFamily="18" charset="0"/>
              </a:rPr>
            </a:br>
            <a:endParaRPr lang="it-IT" dirty="0">
              <a:solidFill>
                <a:schemeClr val="bg1"/>
              </a:solidFill>
              <a:latin typeface="Book Antiqua" pitchFamily="18" charset="0"/>
            </a:endParaRPr>
          </a:p>
        </p:txBody>
      </p:sp>
      <p:sp>
        <p:nvSpPr>
          <p:cNvPr id="65539" name="Rectangle 3"/>
          <p:cNvSpPr>
            <a:spLocks noGrp="1" noChangeArrowheads="1"/>
          </p:cNvSpPr>
          <p:nvPr>
            <p:ph type="body" idx="1"/>
          </p:nvPr>
        </p:nvSpPr>
        <p:spPr>
          <a:xfrm>
            <a:off x="323850" y="1052736"/>
            <a:ext cx="8820150" cy="5300662"/>
          </a:xfrm>
        </p:spPr>
        <p:txBody>
          <a:bodyPr/>
          <a:lstStyle/>
          <a:p>
            <a:pPr marL="0" indent="0">
              <a:buNone/>
            </a:pPr>
            <a:endParaRPr lang="it-IT" sz="2800" b="1" u="sng" dirty="0" smtClean="0">
              <a:solidFill>
                <a:schemeClr val="bg1"/>
              </a:solidFill>
            </a:endParaRPr>
          </a:p>
          <a:p>
            <a:pPr marL="0" indent="0">
              <a:buNone/>
            </a:pPr>
            <a:endParaRPr lang="it-IT" sz="2800" b="1" u="sng" dirty="0">
              <a:solidFill>
                <a:schemeClr val="bg1"/>
              </a:solidFill>
            </a:endParaRPr>
          </a:p>
          <a:p>
            <a:pPr marL="0" indent="0">
              <a:buNone/>
            </a:pPr>
            <a:r>
              <a:rPr lang="it-IT" sz="2800" b="1" u="sng" dirty="0" err="1" smtClean="0">
                <a:solidFill>
                  <a:schemeClr val="bg1"/>
                </a:solidFill>
              </a:rPr>
              <a:t>Inflectional</a:t>
            </a:r>
            <a:r>
              <a:rPr lang="it-IT" sz="2800" b="1" u="sng" dirty="0" smtClean="0">
                <a:solidFill>
                  <a:schemeClr val="bg1"/>
                </a:solidFill>
              </a:rPr>
              <a:t> </a:t>
            </a:r>
            <a:r>
              <a:rPr lang="it-IT" sz="2800" b="1" u="sng" dirty="0" err="1" smtClean="0">
                <a:solidFill>
                  <a:schemeClr val="bg1"/>
                </a:solidFill>
              </a:rPr>
              <a:t>Morphology</a:t>
            </a:r>
            <a:r>
              <a:rPr lang="it-IT" sz="2800" b="1" u="sng" dirty="0" smtClean="0">
                <a:solidFill>
                  <a:schemeClr val="bg1"/>
                </a:solidFill>
              </a:rPr>
              <a:t> </a:t>
            </a:r>
            <a:r>
              <a:rPr lang="it-IT" sz="2800" dirty="0" err="1">
                <a:solidFill>
                  <a:schemeClr val="bg1"/>
                </a:solidFill>
              </a:rPr>
              <a:t>studies</a:t>
            </a:r>
            <a:r>
              <a:rPr lang="it-IT" sz="2800" dirty="0">
                <a:solidFill>
                  <a:schemeClr val="bg1"/>
                </a:solidFill>
              </a:rPr>
              <a:t> the way in </a:t>
            </a:r>
            <a:r>
              <a:rPr lang="it-IT" sz="2800" dirty="0" err="1">
                <a:solidFill>
                  <a:schemeClr val="bg1"/>
                </a:solidFill>
              </a:rPr>
              <a:t>which</a:t>
            </a:r>
            <a:r>
              <a:rPr lang="it-IT" sz="2800" dirty="0">
                <a:solidFill>
                  <a:schemeClr val="bg1"/>
                </a:solidFill>
              </a:rPr>
              <a:t> </a:t>
            </a:r>
            <a:r>
              <a:rPr lang="it-IT" sz="2800" dirty="0" err="1">
                <a:solidFill>
                  <a:schemeClr val="bg1"/>
                </a:solidFill>
              </a:rPr>
              <a:t>words</a:t>
            </a:r>
            <a:r>
              <a:rPr lang="it-IT" sz="2800" dirty="0">
                <a:solidFill>
                  <a:schemeClr val="bg1"/>
                </a:solidFill>
              </a:rPr>
              <a:t> </a:t>
            </a:r>
            <a:r>
              <a:rPr lang="it-IT" sz="2800" dirty="0" err="1">
                <a:solidFill>
                  <a:schemeClr val="bg1"/>
                </a:solidFill>
              </a:rPr>
              <a:t>vary</a:t>
            </a:r>
            <a:r>
              <a:rPr lang="it-IT" sz="2800" dirty="0">
                <a:solidFill>
                  <a:schemeClr val="bg1"/>
                </a:solidFill>
              </a:rPr>
              <a:t> (</a:t>
            </a:r>
            <a:r>
              <a:rPr lang="it-IT" sz="2800" dirty="0" err="1">
                <a:solidFill>
                  <a:schemeClr val="bg1"/>
                </a:solidFill>
              </a:rPr>
              <a:t>inflect</a:t>
            </a:r>
            <a:r>
              <a:rPr lang="it-IT" sz="2800" dirty="0">
                <a:solidFill>
                  <a:schemeClr val="bg1"/>
                </a:solidFill>
              </a:rPr>
              <a:t>) in </a:t>
            </a:r>
            <a:r>
              <a:rPr lang="it-IT" sz="2800" dirty="0" err="1">
                <a:solidFill>
                  <a:schemeClr val="bg1"/>
                </a:solidFill>
              </a:rPr>
              <a:t>order</a:t>
            </a:r>
            <a:r>
              <a:rPr lang="it-IT" sz="2800" dirty="0">
                <a:solidFill>
                  <a:schemeClr val="bg1"/>
                </a:solidFill>
              </a:rPr>
              <a:t> to express </a:t>
            </a:r>
            <a:r>
              <a:rPr lang="it-IT" sz="2800" dirty="0" err="1">
                <a:solidFill>
                  <a:schemeClr val="bg1"/>
                </a:solidFill>
              </a:rPr>
              <a:t>grammatical</a:t>
            </a:r>
            <a:r>
              <a:rPr lang="it-IT" sz="2800" dirty="0">
                <a:solidFill>
                  <a:schemeClr val="bg1"/>
                </a:solidFill>
              </a:rPr>
              <a:t> </a:t>
            </a:r>
            <a:r>
              <a:rPr lang="it-IT" sz="2800" dirty="0" err="1">
                <a:solidFill>
                  <a:schemeClr val="bg1"/>
                </a:solidFill>
              </a:rPr>
              <a:t>contrasts</a:t>
            </a:r>
            <a:r>
              <a:rPr lang="it-IT" sz="2800" dirty="0">
                <a:solidFill>
                  <a:schemeClr val="bg1"/>
                </a:solidFill>
              </a:rPr>
              <a:t>:</a:t>
            </a:r>
          </a:p>
          <a:p>
            <a:pPr>
              <a:buFont typeface="Monotype Sorts" pitchFamily="2" charset="2"/>
              <a:buNone/>
            </a:pPr>
            <a:r>
              <a:rPr lang="it-IT" sz="2800" dirty="0">
                <a:solidFill>
                  <a:schemeClr val="bg1"/>
                </a:solidFill>
              </a:rPr>
              <a:t>SINGULAR/PLURAL; PAST/PRESENT</a:t>
            </a:r>
          </a:p>
          <a:p>
            <a:pPr marL="0" indent="0">
              <a:buNone/>
            </a:pPr>
            <a:endParaRPr lang="it-IT" sz="2800" dirty="0" smtClean="0">
              <a:solidFill>
                <a:schemeClr val="bg1"/>
              </a:solidFill>
            </a:endParaRPr>
          </a:p>
          <a:p>
            <a:pPr marL="0" indent="0">
              <a:buNone/>
            </a:pPr>
            <a:r>
              <a:rPr lang="it-IT" sz="2800" b="1" u="sng" dirty="0" err="1" smtClean="0">
                <a:solidFill>
                  <a:schemeClr val="bg1"/>
                </a:solidFill>
              </a:rPr>
              <a:t>Derivational</a:t>
            </a:r>
            <a:r>
              <a:rPr lang="it-IT" sz="2800" b="1" u="sng" dirty="0" smtClean="0">
                <a:solidFill>
                  <a:schemeClr val="bg1"/>
                </a:solidFill>
              </a:rPr>
              <a:t> or </a:t>
            </a:r>
            <a:r>
              <a:rPr lang="it-IT" sz="2800" b="1" u="sng" dirty="0" err="1" smtClean="0">
                <a:solidFill>
                  <a:schemeClr val="bg1"/>
                </a:solidFill>
              </a:rPr>
              <a:t>Lexical</a:t>
            </a:r>
            <a:r>
              <a:rPr lang="it-IT" sz="2800" b="1" u="sng" dirty="0" smtClean="0">
                <a:solidFill>
                  <a:schemeClr val="bg1"/>
                </a:solidFill>
              </a:rPr>
              <a:t> </a:t>
            </a:r>
            <a:r>
              <a:rPr lang="it-IT" sz="2800" b="1" u="sng" dirty="0" err="1" smtClean="0">
                <a:solidFill>
                  <a:schemeClr val="bg1"/>
                </a:solidFill>
              </a:rPr>
              <a:t>Morphology</a:t>
            </a:r>
            <a:r>
              <a:rPr lang="it-IT" sz="2800" b="1" dirty="0" smtClean="0">
                <a:solidFill>
                  <a:schemeClr val="bg1"/>
                </a:solidFill>
              </a:rPr>
              <a:t> </a:t>
            </a:r>
            <a:r>
              <a:rPr lang="it-IT" sz="2800" dirty="0" err="1">
                <a:solidFill>
                  <a:schemeClr val="bg1"/>
                </a:solidFill>
              </a:rPr>
              <a:t>studies</a:t>
            </a:r>
            <a:r>
              <a:rPr lang="it-IT" sz="2800" dirty="0">
                <a:solidFill>
                  <a:schemeClr val="bg1"/>
                </a:solidFill>
              </a:rPr>
              <a:t> the </a:t>
            </a:r>
            <a:r>
              <a:rPr lang="it-IT" sz="2800" dirty="0" err="1">
                <a:solidFill>
                  <a:schemeClr val="bg1"/>
                </a:solidFill>
              </a:rPr>
              <a:t>principles</a:t>
            </a:r>
            <a:r>
              <a:rPr lang="it-IT" sz="2800" dirty="0">
                <a:solidFill>
                  <a:schemeClr val="bg1"/>
                </a:solidFill>
              </a:rPr>
              <a:t> </a:t>
            </a:r>
            <a:r>
              <a:rPr lang="it-IT" sz="2800" dirty="0" err="1">
                <a:solidFill>
                  <a:schemeClr val="bg1"/>
                </a:solidFill>
              </a:rPr>
              <a:t>governing</a:t>
            </a:r>
            <a:r>
              <a:rPr lang="it-IT" sz="2800" dirty="0">
                <a:solidFill>
                  <a:schemeClr val="bg1"/>
                </a:solidFill>
              </a:rPr>
              <a:t> the </a:t>
            </a:r>
            <a:r>
              <a:rPr lang="it-IT" sz="2800" dirty="0" err="1">
                <a:solidFill>
                  <a:schemeClr val="bg1"/>
                </a:solidFill>
              </a:rPr>
              <a:t>construction</a:t>
            </a:r>
            <a:r>
              <a:rPr lang="it-IT" sz="2800" dirty="0">
                <a:solidFill>
                  <a:schemeClr val="bg1"/>
                </a:solidFill>
              </a:rPr>
              <a:t> of new </a:t>
            </a:r>
            <a:r>
              <a:rPr lang="it-IT" sz="2800" dirty="0" err="1">
                <a:solidFill>
                  <a:schemeClr val="bg1"/>
                </a:solidFill>
              </a:rPr>
              <a:t>words</a:t>
            </a:r>
            <a:r>
              <a:rPr lang="it-IT" sz="2800" dirty="0">
                <a:solidFill>
                  <a:schemeClr val="bg1"/>
                </a:solidFill>
              </a:rPr>
              <a:t>:</a:t>
            </a:r>
          </a:p>
          <a:p>
            <a:pPr>
              <a:buFont typeface="Monotype Sorts" pitchFamily="2" charset="2"/>
              <a:buNone/>
            </a:pPr>
            <a:r>
              <a:rPr lang="it-IT" sz="2800" dirty="0">
                <a:solidFill>
                  <a:schemeClr val="bg1"/>
                </a:solidFill>
              </a:rPr>
              <a:t>DRINKABLE – DRINK</a:t>
            </a:r>
            <a:r>
              <a:rPr lang="it-IT" sz="2800" dirty="0" smtClean="0">
                <a:solidFill>
                  <a:schemeClr val="bg1"/>
                </a:solidFill>
              </a:rPr>
              <a:t>; DISINFECTABLE; DIS-INFECT</a:t>
            </a:r>
            <a:endParaRPr lang="it-IT" sz="2800" dirty="0">
              <a:solidFill>
                <a:schemeClr val="bg1"/>
              </a:solidFill>
            </a:endParaRPr>
          </a:p>
          <a:p>
            <a:pPr>
              <a:buFont typeface="Monotype Sorts" pitchFamily="2" charset="2"/>
              <a:buNone/>
            </a:pPr>
            <a:endParaRPr lang="it-IT" dirty="0">
              <a:solidFill>
                <a:schemeClr val="accent1"/>
              </a:solidFill>
              <a:latin typeface="Book Antiqua" pitchFamily="18" charset="0"/>
            </a:endParaRPr>
          </a:p>
          <a:p>
            <a:pPr>
              <a:buFont typeface="Monotype Sorts" pitchFamily="2" charset="2"/>
              <a:buNone/>
            </a:pPr>
            <a:endParaRPr lang="it-IT" dirty="0">
              <a:solidFill>
                <a:schemeClr val="bg1"/>
              </a:solidFill>
              <a:latin typeface="Book Antiqua" pitchFamily="18" charset="0"/>
            </a:endParaRPr>
          </a:p>
          <a:p>
            <a:pPr>
              <a:buFont typeface="Monotype Sorts" pitchFamily="2" charset="2"/>
              <a:buNone/>
            </a:pPr>
            <a:endParaRPr lang="it-IT" b="1" u="sng" dirty="0">
              <a:solidFill>
                <a:schemeClr val="bg1"/>
              </a:solidFill>
              <a:latin typeface="Book Antiqu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grpId="0" nodeType="clickEffect">
                                  <p:stCondLst>
                                    <p:cond delay="0"/>
                                  </p:stCondLst>
                                  <p:childTnLst>
                                    <p:set>
                                      <p:cBhvr>
                                        <p:cTn id="6" dur="1" fill="hold">
                                          <p:stCondLst>
                                            <p:cond delay="0"/>
                                          </p:stCondLst>
                                        </p:cTn>
                                        <p:tgtEl>
                                          <p:spTgt spid="65539">
                                            <p:txEl>
                                              <p:pRg st="2" end="2"/>
                                            </p:txEl>
                                          </p:spTgt>
                                        </p:tgtEl>
                                        <p:attrNameLst>
                                          <p:attrName>style.visibility</p:attrName>
                                        </p:attrNameLst>
                                      </p:cBhvr>
                                      <p:to>
                                        <p:strVal val="visible"/>
                                      </p:to>
                                    </p:set>
                                    <p:animEffect transition="in" filter="checkerboard(down)">
                                      <p:cBhvr>
                                        <p:cTn id="7" dur="500"/>
                                        <p:tgtEl>
                                          <p:spTgt spid="65539">
                                            <p:txEl>
                                              <p:pRg st="2" end="2"/>
                                            </p:txEl>
                                          </p:spTgt>
                                        </p:tgtEl>
                                      </p:cBhvr>
                                    </p:animEffect>
                                  </p:childTnLst>
                                  <p:subTnLst>
                                    <p:animClr clrSpc="rgb" dir="cw">
                                      <p:cBhvr override="childStyle">
                                        <p:cTn dur="1" fill="hold" display="0" masterRel="nextClick" afterEffect="1"/>
                                        <p:tgtEl>
                                          <p:spTgt spid="65539">
                                            <p:txEl>
                                              <p:pRg st="2" end="2"/>
                                            </p:txEl>
                                          </p:spTgt>
                                        </p:tgtEl>
                                        <p:attrNameLst>
                                          <p:attrName>ppt_c</p:attrName>
                                        </p:attrNameLst>
                                      </p:cBhvr>
                                      <p:to>
                                        <a:srgbClr val="FFFF00"/>
                                      </p:to>
                                    </p:animClr>
                                  </p:sub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65539">
                                            <p:txEl>
                                              <p:pRg st="3" end="3"/>
                                            </p:txEl>
                                          </p:spTgt>
                                        </p:tgtEl>
                                        <p:attrNameLst>
                                          <p:attrName>style.visibility</p:attrName>
                                        </p:attrNameLst>
                                      </p:cBhvr>
                                      <p:to>
                                        <p:strVal val="visible"/>
                                      </p:to>
                                    </p:set>
                                    <p:animEffect transition="in" filter="checkerboard(down)">
                                      <p:cBhvr>
                                        <p:cTn id="12" dur="500"/>
                                        <p:tgtEl>
                                          <p:spTgt spid="65539">
                                            <p:txEl>
                                              <p:pRg st="3" end="3"/>
                                            </p:txEl>
                                          </p:spTgt>
                                        </p:tgtEl>
                                      </p:cBhvr>
                                    </p:animEffect>
                                  </p:childTnLst>
                                  <p:subTnLst>
                                    <p:animClr clrSpc="rgb" dir="cw">
                                      <p:cBhvr override="childStyle">
                                        <p:cTn dur="1" fill="hold" display="0" masterRel="nextClick" afterEffect="1"/>
                                        <p:tgtEl>
                                          <p:spTgt spid="65539">
                                            <p:txEl>
                                              <p:pRg st="3" end="3"/>
                                            </p:txEl>
                                          </p:spTgt>
                                        </p:tgtEl>
                                        <p:attrNameLst>
                                          <p:attrName>ppt_c</p:attrName>
                                        </p:attrNameLst>
                                      </p:cBhvr>
                                      <p:to>
                                        <a:srgbClr val="FFFF00"/>
                                      </p:to>
                                    </p:animClr>
                                  </p:subTnLst>
                                </p:cTn>
                              </p:par>
                            </p:childTnLst>
                          </p:cTn>
                        </p:par>
                      </p:childTnLst>
                    </p:cTn>
                  </p:par>
                  <p:par>
                    <p:cTn id="13" fill="hold">
                      <p:stCondLst>
                        <p:cond delay="indefinite"/>
                      </p:stCondLst>
                      <p:childTnLst>
                        <p:par>
                          <p:cTn id="14" fill="hold">
                            <p:stCondLst>
                              <p:cond delay="0"/>
                            </p:stCondLst>
                            <p:childTnLst>
                              <p:par>
                                <p:cTn id="15" presetID="5" presetClass="entr" presetSubtype="5" fill="hold" grpId="0" nodeType="clickEffect">
                                  <p:stCondLst>
                                    <p:cond delay="0"/>
                                  </p:stCondLst>
                                  <p:childTnLst>
                                    <p:set>
                                      <p:cBhvr>
                                        <p:cTn id="16" dur="1" fill="hold">
                                          <p:stCondLst>
                                            <p:cond delay="0"/>
                                          </p:stCondLst>
                                        </p:cTn>
                                        <p:tgtEl>
                                          <p:spTgt spid="65539">
                                            <p:txEl>
                                              <p:pRg st="5" end="5"/>
                                            </p:txEl>
                                          </p:spTgt>
                                        </p:tgtEl>
                                        <p:attrNameLst>
                                          <p:attrName>style.visibility</p:attrName>
                                        </p:attrNameLst>
                                      </p:cBhvr>
                                      <p:to>
                                        <p:strVal val="visible"/>
                                      </p:to>
                                    </p:set>
                                    <p:animEffect transition="in" filter="checkerboard(down)">
                                      <p:cBhvr>
                                        <p:cTn id="17" dur="500"/>
                                        <p:tgtEl>
                                          <p:spTgt spid="65539">
                                            <p:txEl>
                                              <p:pRg st="5" end="5"/>
                                            </p:txEl>
                                          </p:spTgt>
                                        </p:tgtEl>
                                      </p:cBhvr>
                                    </p:animEffect>
                                  </p:childTnLst>
                                  <p:subTnLst>
                                    <p:animClr clrSpc="rgb" dir="cw">
                                      <p:cBhvr override="childStyle">
                                        <p:cTn dur="1" fill="hold" display="0" masterRel="nextClick" afterEffect="1"/>
                                        <p:tgtEl>
                                          <p:spTgt spid="65539">
                                            <p:txEl>
                                              <p:pRg st="5" end="5"/>
                                            </p:txEl>
                                          </p:spTgt>
                                        </p:tgtEl>
                                        <p:attrNameLst>
                                          <p:attrName>ppt_c</p:attrName>
                                        </p:attrNameLst>
                                      </p:cBhvr>
                                      <p:to>
                                        <a:srgbClr val="FFFF00"/>
                                      </p:to>
                                    </p:animClr>
                                  </p:sub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5" fill="hold" grpId="0" nodeType="clickEffect">
                                  <p:stCondLst>
                                    <p:cond delay="0"/>
                                  </p:stCondLst>
                                  <p:childTnLst>
                                    <p:set>
                                      <p:cBhvr>
                                        <p:cTn id="21" dur="1" fill="hold">
                                          <p:stCondLst>
                                            <p:cond delay="0"/>
                                          </p:stCondLst>
                                        </p:cTn>
                                        <p:tgtEl>
                                          <p:spTgt spid="65539">
                                            <p:txEl>
                                              <p:pRg st="6" end="6"/>
                                            </p:txEl>
                                          </p:spTgt>
                                        </p:tgtEl>
                                        <p:attrNameLst>
                                          <p:attrName>style.visibility</p:attrName>
                                        </p:attrNameLst>
                                      </p:cBhvr>
                                      <p:to>
                                        <p:strVal val="visible"/>
                                      </p:to>
                                    </p:set>
                                    <p:animEffect transition="in" filter="checkerboard(down)">
                                      <p:cBhvr>
                                        <p:cTn id="22" dur="500"/>
                                        <p:tgtEl>
                                          <p:spTgt spid="65539">
                                            <p:txEl>
                                              <p:pRg st="6" end="6"/>
                                            </p:txEl>
                                          </p:spTgt>
                                        </p:tgtEl>
                                      </p:cBhvr>
                                    </p:animEffect>
                                  </p:childTnLst>
                                  <p:subTnLst>
                                    <p:animClr clrSpc="rgb" dir="cw">
                                      <p:cBhvr override="childStyle">
                                        <p:cTn dur="1" fill="hold" display="0" masterRel="nextClick" afterEffect="1"/>
                                        <p:tgtEl>
                                          <p:spTgt spid="65539">
                                            <p:txEl>
                                              <p:pRg st="6" end="6"/>
                                            </p:txEl>
                                          </p:spTgt>
                                        </p:tgtEl>
                                        <p:attrNameLst>
                                          <p:attrName>ppt_c</p:attrName>
                                        </p:attrNameLst>
                                      </p:cBhvr>
                                      <p:to>
                                        <a:srgbClr val="FFFF0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9" grpId="0" build="p"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Segnaposto numero diapositiva 5"/>
          <p:cNvSpPr>
            <a:spLocks noGrp="1"/>
          </p:cNvSpPr>
          <p:nvPr>
            <p:ph type="sldNum" sz="quarter" idx="12"/>
          </p:nvPr>
        </p:nvSpPr>
        <p:spPr/>
        <p:txBody>
          <a:bodyPr/>
          <a:lstStyle/>
          <a:p>
            <a:fld id="{C9E2B742-0F12-4D25-B6F5-CD7E4DD4142D}" type="slidenum">
              <a:rPr lang="it-IT"/>
              <a:pPr/>
              <a:t>26</a:t>
            </a:fld>
            <a:endParaRPr lang="it-IT"/>
          </a:p>
        </p:txBody>
      </p:sp>
      <p:sp>
        <p:nvSpPr>
          <p:cNvPr id="10242" name="Rectangle 2"/>
          <p:cNvSpPr>
            <a:spLocks noGrp="1" noChangeArrowheads="1"/>
          </p:cNvSpPr>
          <p:nvPr>
            <p:ph type="title"/>
          </p:nvPr>
        </p:nvSpPr>
        <p:spPr>
          <a:xfrm>
            <a:off x="395536" y="0"/>
            <a:ext cx="8356600" cy="1143000"/>
          </a:xfrm>
        </p:spPr>
        <p:txBody>
          <a:bodyPr/>
          <a:lstStyle/>
          <a:p>
            <a:pPr algn="ctr"/>
            <a:r>
              <a:rPr lang="it-IT" b="1" dirty="0" err="1">
                <a:solidFill>
                  <a:schemeClr val="bg1"/>
                </a:solidFill>
                <a:latin typeface="+mn-lt"/>
              </a:rPr>
              <a:t>Types</a:t>
            </a:r>
            <a:r>
              <a:rPr lang="it-IT" b="1" dirty="0">
                <a:solidFill>
                  <a:schemeClr val="bg1"/>
                </a:solidFill>
                <a:latin typeface="+mn-lt"/>
              </a:rPr>
              <a:t> of </a:t>
            </a:r>
            <a:r>
              <a:rPr lang="it-IT" b="1" dirty="0" err="1">
                <a:solidFill>
                  <a:schemeClr val="bg1"/>
                </a:solidFill>
                <a:latin typeface="+mn-lt"/>
              </a:rPr>
              <a:t>Morphemes</a:t>
            </a:r>
            <a:endParaRPr lang="it-IT" dirty="0">
              <a:solidFill>
                <a:schemeClr val="bg1"/>
              </a:solidFill>
              <a:latin typeface="+mn-lt"/>
            </a:endParaRPr>
          </a:p>
        </p:txBody>
      </p:sp>
      <p:sp>
        <p:nvSpPr>
          <p:cNvPr id="10243" name="Rectangle 3"/>
          <p:cNvSpPr>
            <a:spLocks noGrp="1" noChangeArrowheads="1"/>
          </p:cNvSpPr>
          <p:nvPr>
            <p:ph type="body" idx="1"/>
          </p:nvPr>
        </p:nvSpPr>
        <p:spPr>
          <a:xfrm>
            <a:off x="179388" y="1628775"/>
            <a:ext cx="8569325" cy="5229225"/>
          </a:xfrm>
        </p:spPr>
        <p:txBody>
          <a:bodyPr/>
          <a:lstStyle/>
          <a:p>
            <a:pPr marL="0" indent="0">
              <a:buNone/>
            </a:pPr>
            <a:r>
              <a:rPr lang="it-IT" sz="2800" b="1" u="sng" dirty="0">
                <a:solidFill>
                  <a:schemeClr val="bg1"/>
                </a:solidFill>
              </a:rPr>
              <a:t>FREE MORPHEMES</a:t>
            </a:r>
            <a:r>
              <a:rPr lang="it-IT" sz="2800" dirty="0">
                <a:solidFill>
                  <a:schemeClr val="bg1"/>
                </a:solidFill>
              </a:rPr>
              <a:t> can operate </a:t>
            </a:r>
            <a:r>
              <a:rPr lang="it-IT" sz="2800" dirty="0" err="1">
                <a:solidFill>
                  <a:schemeClr val="bg1"/>
                </a:solidFill>
              </a:rPr>
              <a:t>freely</a:t>
            </a:r>
            <a:r>
              <a:rPr lang="it-IT" sz="2800" dirty="0">
                <a:solidFill>
                  <a:schemeClr val="bg1"/>
                </a:solidFill>
              </a:rPr>
              <a:t> in the </a:t>
            </a:r>
            <a:r>
              <a:rPr lang="it-IT" sz="2800" dirty="0" err="1">
                <a:solidFill>
                  <a:schemeClr val="bg1"/>
                </a:solidFill>
              </a:rPr>
              <a:t>language</a:t>
            </a:r>
            <a:r>
              <a:rPr lang="it-IT" sz="2800" dirty="0">
                <a:solidFill>
                  <a:schemeClr val="bg1"/>
                </a:solidFill>
              </a:rPr>
              <a:t>,  </a:t>
            </a:r>
            <a:r>
              <a:rPr lang="it-IT" sz="2800" dirty="0" err="1">
                <a:solidFill>
                  <a:schemeClr val="bg1"/>
                </a:solidFill>
              </a:rPr>
              <a:t>occurring</a:t>
            </a:r>
            <a:r>
              <a:rPr lang="it-IT" sz="2800" dirty="0">
                <a:solidFill>
                  <a:schemeClr val="bg1"/>
                </a:solidFill>
              </a:rPr>
              <a:t> </a:t>
            </a:r>
            <a:r>
              <a:rPr lang="it-IT" sz="2800" dirty="0" err="1">
                <a:solidFill>
                  <a:schemeClr val="bg1"/>
                </a:solidFill>
              </a:rPr>
              <a:t>as</a:t>
            </a:r>
            <a:r>
              <a:rPr lang="it-IT" sz="2800" dirty="0">
                <a:solidFill>
                  <a:schemeClr val="bg1"/>
                </a:solidFill>
              </a:rPr>
              <a:t> separate </a:t>
            </a:r>
            <a:r>
              <a:rPr lang="it-IT" sz="2800" dirty="0" err="1">
                <a:solidFill>
                  <a:schemeClr val="bg1"/>
                </a:solidFill>
              </a:rPr>
              <a:t>words</a:t>
            </a:r>
            <a:r>
              <a:rPr lang="it-IT" sz="2800" dirty="0">
                <a:solidFill>
                  <a:schemeClr val="bg1"/>
                </a:solidFill>
              </a:rPr>
              <a:t>:			</a:t>
            </a:r>
          </a:p>
          <a:p>
            <a:pPr>
              <a:buFont typeface="Monotype Sorts" pitchFamily="2" charset="2"/>
              <a:buNone/>
            </a:pPr>
            <a:r>
              <a:rPr lang="it-IT" sz="2800" dirty="0">
                <a:solidFill>
                  <a:schemeClr val="bg1"/>
                </a:solidFill>
              </a:rPr>
              <a:t>			</a:t>
            </a:r>
            <a:r>
              <a:rPr lang="it-IT" sz="2800" dirty="0" err="1">
                <a:solidFill>
                  <a:schemeClr val="bg1"/>
                </a:solidFill>
              </a:rPr>
              <a:t>study</a:t>
            </a:r>
            <a:r>
              <a:rPr lang="it-IT" sz="2800" dirty="0">
                <a:solidFill>
                  <a:schemeClr val="bg1"/>
                </a:solidFill>
              </a:rPr>
              <a:t> ; go; yes</a:t>
            </a:r>
          </a:p>
          <a:p>
            <a:pPr marL="0" indent="0">
              <a:buNone/>
            </a:pPr>
            <a:endParaRPr lang="it-IT" sz="2800" b="1" dirty="0" smtClean="0">
              <a:solidFill>
                <a:schemeClr val="bg1"/>
              </a:solidFill>
            </a:endParaRPr>
          </a:p>
          <a:p>
            <a:pPr marL="0" indent="0">
              <a:buNone/>
            </a:pPr>
            <a:r>
              <a:rPr lang="it-IT" sz="2800" b="1" u="sng" dirty="0" smtClean="0">
                <a:solidFill>
                  <a:schemeClr val="bg1"/>
                </a:solidFill>
              </a:rPr>
              <a:t>BOUND </a:t>
            </a:r>
            <a:r>
              <a:rPr lang="it-IT" sz="2800" b="1" u="sng" dirty="0">
                <a:solidFill>
                  <a:schemeClr val="bg1"/>
                </a:solidFill>
              </a:rPr>
              <a:t>MORPHEMES</a:t>
            </a:r>
            <a:r>
              <a:rPr lang="it-IT" sz="2800" u="sng" dirty="0">
                <a:solidFill>
                  <a:schemeClr val="bg1"/>
                </a:solidFill>
              </a:rPr>
              <a:t> </a:t>
            </a:r>
            <a:r>
              <a:rPr lang="it-IT" sz="2800" dirty="0" err="1">
                <a:solidFill>
                  <a:schemeClr val="bg1"/>
                </a:solidFill>
              </a:rPr>
              <a:t>cannot</a:t>
            </a:r>
            <a:r>
              <a:rPr lang="it-IT" sz="2800" dirty="0">
                <a:solidFill>
                  <a:schemeClr val="bg1"/>
                </a:solidFill>
              </a:rPr>
              <a:t> </a:t>
            </a:r>
            <a:r>
              <a:rPr lang="it-IT" sz="2800" dirty="0" err="1">
                <a:solidFill>
                  <a:schemeClr val="bg1"/>
                </a:solidFill>
              </a:rPr>
              <a:t>occur</a:t>
            </a:r>
            <a:r>
              <a:rPr lang="it-IT" sz="2800" dirty="0">
                <a:solidFill>
                  <a:schemeClr val="bg1"/>
                </a:solidFill>
              </a:rPr>
              <a:t> on </a:t>
            </a:r>
            <a:r>
              <a:rPr lang="it-IT" sz="2800" dirty="0" err="1">
                <a:solidFill>
                  <a:schemeClr val="bg1"/>
                </a:solidFill>
              </a:rPr>
              <a:t>their</a:t>
            </a:r>
            <a:r>
              <a:rPr lang="it-IT" sz="2800" dirty="0">
                <a:solidFill>
                  <a:schemeClr val="bg1"/>
                </a:solidFill>
              </a:rPr>
              <a:t> </a:t>
            </a:r>
            <a:r>
              <a:rPr lang="it-IT" sz="2800" dirty="0" err="1">
                <a:solidFill>
                  <a:schemeClr val="bg1"/>
                </a:solidFill>
              </a:rPr>
              <a:t>own</a:t>
            </a:r>
            <a:r>
              <a:rPr lang="it-IT" sz="2800" dirty="0">
                <a:solidFill>
                  <a:schemeClr val="bg1"/>
                </a:solidFill>
              </a:rPr>
              <a:t> (anti-; -</a:t>
            </a:r>
            <a:r>
              <a:rPr lang="it-IT" sz="2800" dirty="0" err="1" smtClean="0">
                <a:solidFill>
                  <a:schemeClr val="bg1"/>
                </a:solidFill>
              </a:rPr>
              <a:t>ation</a:t>
            </a:r>
            <a:r>
              <a:rPr lang="it-IT" sz="2800" dirty="0" smtClean="0">
                <a:solidFill>
                  <a:schemeClr val="bg1"/>
                </a:solidFill>
              </a:rPr>
              <a:t>; -</a:t>
            </a:r>
            <a:r>
              <a:rPr lang="it-IT" sz="2800" dirty="0" err="1" smtClean="0">
                <a:solidFill>
                  <a:schemeClr val="bg1"/>
                </a:solidFill>
              </a:rPr>
              <a:t>ment</a:t>
            </a:r>
            <a:r>
              <a:rPr lang="it-IT" sz="2800" dirty="0" smtClean="0">
                <a:solidFill>
                  <a:schemeClr val="bg1"/>
                </a:solidFill>
              </a:rPr>
              <a:t>; -s; -ed).</a:t>
            </a:r>
            <a:endParaRPr lang="it-IT" sz="2800" dirty="0">
              <a:solidFill>
                <a:schemeClr val="bg1"/>
              </a:solidFill>
            </a:endParaRPr>
          </a:p>
          <a:p>
            <a:pPr>
              <a:buFont typeface="Monotype Sorts" pitchFamily="2" charset="2"/>
              <a:buNone/>
            </a:pPr>
            <a:endParaRPr lang="it-IT" sz="2800" dirty="0" smtClean="0">
              <a:solidFill>
                <a:schemeClr val="bg1"/>
              </a:solidFill>
            </a:endParaRPr>
          </a:p>
          <a:p>
            <a:pPr>
              <a:buFont typeface="Monotype Sorts" pitchFamily="2" charset="2"/>
              <a:buNone/>
            </a:pPr>
            <a:r>
              <a:rPr lang="it-IT" sz="2800" dirty="0">
                <a:solidFill>
                  <a:schemeClr val="bg1"/>
                </a:solidFill>
              </a:rPr>
              <a:t>	</a:t>
            </a:r>
            <a:r>
              <a:rPr lang="it-IT" sz="2800" dirty="0" err="1" smtClean="0">
                <a:solidFill>
                  <a:schemeClr val="bg1"/>
                </a:solidFill>
              </a:rPr>
              <a:t>As</a:t>
            </a:r>
            <a:r>
              <a:rPr lang="it-IT" sz="2800" dirty="0" smtClean="0">
                <a:solidFill>
                  <a:schemeClr val="bg1"/>
                </a:solidFill>
              </a:rPr>
              <a:t> </a:t>
            </a:r>
            <a:r>
              <a:rPr lang="it-IT" sz="2800" dirty="0" err="1">
                <a:solidFill>
                  <a:schemeClr val="bg1"/>
                </a:solidFill>
              </a:rPr>
              <a:t>we</a:t>
            </a:r>
            <a:r>
              <a:rPr lang="it-IT" sz="2800" dirty="0">
                <a:solidFill>
                  <a:schemeClr val="bg1"/>
                </a:solidFill>
              </a:rPr>
              <a:t> </a:t>
            </a:r>
            <a:r>
              <a:rPr lang="it-IT" sz="2800" dirty="0" err="1">
                <a:solidFill>
                  <a:schemeClr val="bg1"/>
                </a:solidFill>
              </a:rPr>
              <a:t>have</a:t>
            </a:r>
            <a:r>
              <a:rPr lang="it-IT" sz="2800" dirty="0">
                <a:solidFill>
                  <a:schemeClr val="bg1"/>
                </a:solidFill>
              </a:rPr>
              <a:t> </a:t>
            </a:r>
            <a:r>
              <a:rPr lang="it-IT" sz="2800" dirty="0" err="1">
                <a:solidFill>
                  <a:schemeClr val="bg1"/>
                </a:solidFill>
              </a:rPr>
              <a:t>seen</a:t>
            </a:r>
            <a:r>
              <a:rPr lang="it-IT" sz="2800" dirty="0">
                <a:solidFill>
                  <a:schemeClr val="bg1"/>
                </a:solidFill>
              </a:rPr>
              <a:t>, </a:t>
            </a:r>
            <a:r>
              <a:rPr lang="it-IT" sz="2800" dirty="0" err="1">
                <a:solidFill>
                  <a:schemeClr val="bg1"/>
                </a:solidFill>
              </a:rPr>
              <a:t>bound</a:t>
            </a:r>
            <a:r>
              <a:rPr lang="it-IT" sz="2800" dirty="0">
                <a:solidFill>
                  <a:schemeClr val="bg1"/>
                </a:solidFill>
              </a:rPr>
              <a:t> </a:t>
            </a:r>
            <a:r>
              <a:rPr lang="it-IT" sz="2800" dirty="0" err="1" smtClean="0">
                <a:solidFill>
                  <a:schemeClr val="bg1"/>
                </a:solidFill>
              </a:rPr>
              <a:t>morphemes</a:t>
            </a:r>
            <a:r>
              <a:rPr lang="it-IT" sz="2800" dirty="0" smtClean="0">
                <a:solidFill>
                  <a:schemeClr val="bg1"/>
                </a:solidFill>
              </a:rPr>
              <a:t> </a:t>
            </a:r>
            <a:r>
              <a:rPr lang="it-IT" sz="2800" dirty="0">
                <a:solidFill>
                  <a:schemeClr val="bg1"/>
                </a:solidFill>
              </a:rPr>
              <a:t>can be  INFLECTIONAL or DERIVATIONAL</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anim calcmode="lin" valueType="num">
                                      <p:cBhvr>
                                        <p:cTn id="7" dur="500" fill="hold"/>
                                        <p:tgtEl>
                                          <p:spTgt spid="1024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0243">
                                            <p:txEl>
                                              <p:pRg st="0" end="0"/>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10243">
                                            <p:txEl>
                                              <p:pRg st="0" end="0"/>
                                            </p:txEl>
                                          </p:spTgt>
                                        </p:tgtEl>
                                        <p:attrNameLst>
                                          <p:attrName>ppt_c</p:attrName>
                                        </p:attrNameLst>
                                      </p:cBhvr>
                                      <p:to>
                                        <a:srgbClr val="FFFF00"/>
                                      </p:to>
                                    </p:animClr>
                                  </p:subTnLst>
                                </p:cTn>
                              </p:par>
                            </p:childTnLst>
                          </p:cTn>
                        </p:par>
                      </p:childTnLst>
                    </p:cTn>
                  </p:par>
                  <p:par>
                    <p:cTn id="9" fill="hold" nodeType="clickPar">
                      <p:stCondLst>
                        <p:cond delay="indefinite"/>
                      </p:stCondLst>
                      <p:childTnLst>
                        <p:par>
                          <p:cTn id="10" fill="hold" nodeType="withGroup">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10243">
                                            <p:txEl>
                                              <p:pRg st="1" end="1"/>
                                            </p:txEl>
                                          </p:spTgt>
                                        </p:tgtEl>
                                        <p:attrNameLst>
                                          <p:attrName>style.visibility</p:attrName>
                                        </p:attrNameLst>
                                      </p:cBhvr>
                                      <p:to>
                                        <p:strVal val="visible"/>
                                      </p:to>
                                    </p:set>
                                    <p:anim calcmode="lin" valueType="num">
                                      <p:cBhvr>
                                        <p:cTn id="13" dur="500" fill="hold"/>
                                        <p:tgtEl>
                                          <p:spTgt spid="10243">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10243">
                                            <p:txEl>
                                              <p:pRg st="1" end="1"/>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10243">
                                            <p:txEl>
                                              <p:pRg st="1" end="1"/>
                                            </p:txEl>
                                          </p:spTgt>
                                        </p:tgtEl>
                                        <p:attrNameLst>
                                          <p:attrName>ppt_c</p:attrName>
                                        </p:attrNameLst>
                                      </p:cBhvr>
                                      <p:to>
                                        <a:srgbClr val="FFFF00"/>
                                      </p:to>
                                    </p:animClr>
                                  </p:subTnLst>
                                </p:cTn>
                              </p:par>
                            </p:childTnLst>
                          </p:cTn>
                        </p:par>
                      </p:childTnLst>
                    </p:cTn>
                  </p:par>
                  <p:par>
                    <p:cTn id="15" fill="hold">
                      <p:stCondLst>
                        <p:cond delay="indefinite"/>
                      </p:stCondLst>
                      <p:childTnLst>
                        <p:par>
                          <p:cTn id="16" fill="hold">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10243">
                                            <p:txEl>
                                              <p:pRg st="3" end="3"/>
                                            </p:txEl>
                                          </p:spTgt>
                                        </p:tgtEl>
                                        <p:attrNameLst>
                                          <p:attrName>style.visibility</p:attrName>
                                        </p:attrNameLst>
                                      </p:cBhvr>
                                      <p:to>
                                        <p:strVal val="visible"/>
                                      </p:to>
                                    </p:set>
                                    <p:anim calcmode="lin" valueType="num">
                                      <p:cBhvr>
                                        <p:cTn id="19" dur="500" fill="hold"/>
                                        <p:tgtEl>
                                          <p:spTgt spid="10243">
                                            <p:txEl>
                                              <p:pRg st="3" end="3"/>
                                            </p:txEl>
                                          </p:spTgt>
                                        </p:tgtEl>
                                        <p:attrNameLst>
                                          <p:attrName>ppt_w</p:attrName>
                                        </p:attrNameLst>
                                      </p:cBhvr>
                                      <p:tavLst>
                                        <p:tav tm="0">
                                          <p:val>
                                            <p:fltVal val="0"/>
                                          </p:val>
                                        </p:tav>
                                        <p:tav tm="100000">
                                          <p:val>
                                            <p:strVal val="#ppt_w"/>
                                          </p:val>
                                        </p:tav>
                                      </p:tavLst>
                                    </p:anim>
                                    <p:anim calcmode="lin" valueType="num">
                                      <p:cBhvr>
                                        <p:cTn id="20" dur="500" fill="hold"/>
                                        <p:tgtEl>
                                          <p:spTgt spid="10243">
                                            <p:txEl>
                                              <p:pRg st="3" end="3"/>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10243">
                                            <p:txEl>
                                              <p:pRg st="3" end="3"/>
                                            </p:txEl>
                                          </p:spTgt>
                                        </p:tgtEl>
                                        <p:attrNameLst>
                                          <p:attrName>ppt_c</p:attrName>
                                        </p:attrNameLst>
                                      </p:cBhvr>
                                      <p:to>
                                        <a:srgbClr val="FFFF00"/>
                                      </p:to>
                                    </p:animClr>
                                  </p:subTnLst>
                                </p:cTn>
                              </p:par>
                            </p:childTnLst>
                          </p:cTn>
                        </p:par>
                      </p:childTnLst>
                    </p:cTn>
                  </p:par>
                  <p:par>
                    <p:cTn id="21" fill="hold">
                      <p:stCondLst>
                        <p:cond delay="indefinite"/>
                      </p:stCondLst>
                      <p:childTnLst>
                        <p:par>
                          <p:cTn id="22" fill="hold">
                            <p:stCondLst>
                              <p:cond delay="0"/>
                            </p:stCondLst>
                            <p:childTnLst>
                              <p:par>
                                <p:cTn id="23" presetID="17" presetClass="entr" presetSubtype="10" fill="hold" grpId="0" nodeType="clickEffect">
                                  <p:stCondLst>
                                    <p:cond delay="0"/>
                                  </p:stCondLst>
                                  <p:childTnLst>
                                    <p:set>
                                      <p:cBhvr>
                                        <p:cTn id="24" dur="1" fill="hold">
                                          <p:stCondLst>
                                            <p:cond delay="0"/>
                                          </p:stCondLst>
                                        </p:cTn>
                                        <p:tgtEl>
                                          <p:spTgt spid="10243">
                                            <p:txEl>
                                              <p:pRg st="5" end="5"/>
                                            </p:txEl>
                                          </p:spTgt>
                                        </p:tgtEl>
                                        <p:attrNameLst>
                                          <p:attrName>style.visibility</p:attrName>
                                        </p:attrNameLst>
                                      </p:cBhvr>
                                      <p:to>
                                        <p:strVal val="visible"/>
                                      </p:to>
                                    </p:set>
                                    <p:anim calcmode="lin" valueType="num">
                                      <p:cBhvr>
                                        <p:cTn id="25" dur="500" fill="hold"/>
                                        <p:tgtEl>
                                          <p:spTgt spid="10243">
                                            <p:txEl>
                                              <p:pRg st="5" end="5"/>
                                            </p:txEl>
                                          </p:spTgt>
                                        </p:tgtEl>
                                        <p:attrNameLst>
                                          <p:attrName>ppt_w</p:attrName>
                                        </p:attrNameLst>
                                      </p:cBhvr>
                                      <p:tavLst>
                                        <p:tav tm="0">
                                          <p:val>
                                            <p:fltVal val="0"/>
                                          </p:val>
                                        </p:tav>
                                        <p:tav tm="100000">
                                          <p:val>
                                            <p:strVal val="#ppt_w"/>
                                          </p:val>
                                        </p:tav>
                                      </p:tavLst>
                                    </p:anim>
                                    <p:anim calcmode="lin" valueType="num">
                                      <p:cBhvr>
                                        <p:cTn id="26" dur="500" fill="hold"/>
                                        <p:tgtEl>
                                          <p:spTgt spid="10243">
                                            <p:txEl>
                                              <p:pRg st="5" end="5"/>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10243">
                                            <p:txEl>
                                              <p:pRg st="5" end="5"/>
                                            </p:txEl>
                                          </p:spTgt>
                                        </p:tgtEl>
                                        <p:attrNameLst>
                                          <p:attrName>ppt_c</p:attrName>
                                        </p:attrNameLst>
                                      </p:cBhvr>
                                      <p:to>
                                        <a:srgbClr val="FFFF0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Segnaposto numero diapositiva 5"/>
          <p:cNvSpPr>
            <a:spLocks noGrp="1"/>
          </p:cNvSpPr>
          <p:nvPr>
            <p:ph type="sldNum" sz="quarter" idx="12"/>
          </p:nvPr>
        </p:nvSpPr>
        <p:spPr/>
        <p:txBody>
          <a:bodyPr/>
          <a:lstStyle/>
          <a:p>
            <a:fld id="{ED99E99C-637B-466F-AF82-1E29F121685E}" type="slidenum">
              <a:rPr lang="it-IT"/>
              <a:pPr/>
              <a:t>27</a:t>
            </a:fld>
            <a:endParaRPr lang="it-IT"/>
          </a:p>
        </p:txBody>
      </p:sp>
      <p:sp>
        <p:nvSpPr>
          <p:cNvPr id="77826" name="Rectangle 2"/>
          <p:cNvSpPr>
            <a:spLocks noGrp="1" noChangeArrowheads="1"/>
          </p:cNvSpPr>
          <p:nvPr>
            <p:ph type="title"/>
          </p:nvPr>
        </p:nvSpPr>
        <p:spPr/>
        <p:txBody>
          <a:bodyPr/>
          <a:lstStyle/>
          <a:p>
            <a:pPr algn="ctr"/>
            <a:r>
              <a:rPr lang="it-IT" b="1" dirty="0" err="1">
                <a:solidFill>
                  <a:schemeClr val="bg1"/>
                </a:solidFill>
                <a:latin typeface="+mn-lt"/>
              </a:rPr>
              <a:t>Types</a:t>
            </a:r>
            <a:r>
              <a:rPr lang="it-IT" b="1" dirty="0">
                <a:solidFill>
                  <a:schemeClr val="bg1"/>
                </a:solidFill>
                <a:latin typeface="+mn-lt"/>
              </a:rPr>
              <a:t> of </a:t>
            </a:r>
            <a:r>
              <a:rPr lang="it-IT" b="1" dirty="0" err="1">
                <a:solidFill>
                  <a:schemeClr val="bg1"/>
                </a:solidFill>
                <a:latin typeface="+mn-lt"/>
              </a:rPr>
              <a:t>Morphemes</a:t>
            </a:r>
            <a:endParaRPr lang="it-IT" dirty="0">
              <a:solidFill>
                <a:schemeClr val="bg1"/>
              </a:solidFill>
              <a:latin typeface="+mn-lt"/>
            </a:endParaRPr>
          </a:p>
        </p:txBody>
      </p:sp>
      <p:sp>
        <p:nvSpPr>
          <p:cNvPr id="77827" name="Rectangle 3"/>
          <p:cNvSpPr>
            <a:spLocks noGrp="1" noChangeArrowheads="1"/>
          </p:cNvSpPr>
          <p:nvPr>
            <p:ph type="body" idx="1"/>
          </p:nvPr>
        </p:nvSpPr>
        <p:spPr>
          <a:xfrm>
            <a:off x="179388" y="1628775"/>
            <a:ext cx="8569325" cy="5229225"/>
          </a:xfrm>
        </p:spPr>
        <p:txBody>
          <a:bodyPr/>
          <a:lstStyle/>
          <a:p>
            <a:pPr>
              <a:lnSpc>
                <a:spcPct val="80000"/>
              </a:lnSpc>
            </a:pPr>
            <a:endParaRPr lang="it-IT" sz="2800" u="sng" dirty="0">
              <a:solidFill>
                <a:srgbClr val="FF66FF"/>
              </a:solidFill>
              <a:latin typeface="Book Antiqua" pitchFamily="18" charset="0"/>
            </a:endParaRPr>
          </a:p>
          <a:p>
            <a:pPr marL="0" indent="0">
              <a:lnSpc>
                <a:spcPct val="80000"/>
              </a:lnSpc>
              <a:buNone/>
            </a:pPr>
            <a:r>
              <a:rPr lang="it-IT" b="1" dirty="0">
                <a:solidFill>
                  <a:schemeClr val="bg1"/>
                </a:solidFill>
              </a:rPr>
              <a:t>INFLECTIONAL</a:t>
            </a:r>
            <a:r>
              <a:rPr lang="it-IT" dirty="0">
                <a:solidFill>
                  <a:schemeClr val="bg1"/>
                </a:solidFill>
              </a:rPr>
              <a:t> </a:t>
            </a:r>
            <a:r>
              <a:rPr lang="it-IT" dirty="0" err="1">
                <a:solidFill>
                  <a:schemeClr val="bg1"/>
                </a:solidFill>
              </a:rPr>
              <a:t>morphemes</a:t>
            </a:r>
            <a:r>
              <a:rPr lang="it-IT" dirty="0">
                <a:solidFill>
                  <a:schemeClr val="bg1"/>
                </a:solidFill>
              </a:rPr>
              <a:t> express a </a:t>
            </a:r>
            <a:r>
              <a:rPr lang="it-IT" dirty="0" err="1">
                <a:solidFill>
                  <a:schemeClr val="bg1"/>
                </a:solidFill>
              </a:rPr>
              <a:t>grammatical</a:t>
            </a:r>
            <a:r>
              <a:rPr lang="it-IT" dirty="0">
                <a:solidFill>
                  <a:schemeClr val="bg1"/>
                </a:solidFill>
              </a:rPr>
              <a:t> </a:t>
            </a:r>
            <a:r>
              <a:rPr lang="it-IT" dirty="0" err="1">
                <a:solidFill>
                  <a:schemeClr val="bg1"/>
                </a:solidFill>
              </a:rPr>
              <a:t>contrast</a:t>
            </a:r>
            <a:r>
              <a:rPr lang="it-IT" dirty="0">
                <a:solidFill>
                  <a:schemeClr val="bg1"/>
                </a:solidFill>
              </a:rPr>
              <a:t> (comparative, superlative, </a:t>
            </a:r>
            <a:r>
              <a:rPr lang="it-IT" dirty="0" err="1">
                <a:solidFill>
                  <a:schemeClr val="bg1"/>
                </a:solidFill>
              </a:rPr>
              <a:t>plural</a:t>
            </a:r>
            <a:r>
              <a:rPr lang="it-IT" dirty="0">
                <a:solidFill>
                  <a:schemeClr val="bg1"/>
                </a:solidFill>
              </a:rPr>
              <a:t>, </a:t>
            </a:r>
            <a:r>
              <a:rPr lang="it-IT" dirty="0" err="1">
                <a:solidFill>
                  <a:schemeClr val="bg1"/>
                </a:solidFill>
              </a:rPr>
              <a:t>past</a:t>
            </a:r>
            <a:r>
              <a:rPr lang="it-IT" dirty="0">
                <a:solidFill>
                  <a:schemeClr val="bg1"/>
                </a:solidFill>
              </a:rPr>
              <a:t>, possessive, 3rd </a:t>
            </a:r>
            <a:r>
              <a:rPr lang="it-IT" dirty="0" err="1">
                <a:solidFill>
                  <a:schemeClr val="bg1"/>
                </a:solidFill>
              </a:rPr>
              <a:t>person</a:t>
            </a:r>
            <a:r>
              <a:rPr lang="it-IT" dirty="0">
                <a:solidFill>
                  <a:schemeClr val="bg1"/>
                </a:solidFill>
              </a:rPr>
              <a:t> </a:t>
            </a:r>
            <a:r>
              <a:rPr lang="it-IT" dirty="0" err="1">
                <a:solidFill>
                  <a:schemeClr val="bg1"/>
                </a:solidFill>
              </a:rPr>
              <a:t>singular</a:t>
            </a:r>
            <a:r>
              <a:rPr lang="it-IT" dirty="0">
                <a:solidFill>
                  <a:schemeClr val="bg1"/>
                </a:solidFill>
              </a:rPr>
              <a:t>);</a:t>
            </a:r>
          </a:p>
          <a:p>
            <a:pPr marL="0" indent="0">
              <a:lnSpc>
                <a:spcPct val="80000"/>
              </a:lnSpc>
              <a:buNone/>
            </a:pPr>
            <a:endParaRPr lang="it-IT" dirty="0" smtClean="0">
              <a:solidFill>
                <a:schemeClr val="bg1"/>
              </a:solidFill>
            </a:endParaRPr>
          </a:p>
          <a:p>
            <a:pPr marL="0" indent="0">
              <a:lnSpc>
                <a:spcPct val="80000"/>
              </a:lnSpc>
              <a:buNone/>
            </a:pPr>
            <a:r>
              <a:rPr lang="it-IT" b="1" dirty="0" smtClean="0">
                <a:solidFill>
                  <a:schemeClr val="bg1"/>
                </a:solidFill>
              </a:rPr>
              <a:t>DERIVATIONAL</a:t>
            </a:r>
            <a:r>
              <a:rPr lang="it-IT" dirty="0" smtClean="0">
                <a:solidFill>
                  <a:schemeClr val="bg1"/>
                </a:solidFill>
              </a:rPr>
              <a:t> or </a:t>
            </a:r>
            <a:r>
              <a:rPr lang="it-IT" b="1" dirty="0" smtClean="0">
                <a:solidFill>
                  <a:schemeClr val="bg1"/>
                </a:solidFill>
              </a:rPr>
              <a:t>LEXICAL</a:t>
            </a:r>
            <a:r>
              <a:rPr lang="it-IT" dirty="0" smtClean="0">
                <a:solidFill>
                  <a:schemeClr val="bg1"/>
                </a:solidFill>
              </a:rPr>
              <a:t> </a:t>
            </a:r>
            <a:r>
              <a:rPr lang="it-IT" dirty="0" err="1" smtClean="0">
                <a:solidFill>
                  <a:schemeClr val="bg1"/>
                </a:solidFill>
              </a:rPr>
              <a:t>morphemes</a:t>
            </a:r>
            <a:r>
              <a:rPr lang="it-IT" dirty="0" smtClean="0">
                <a:solidFill>
                  <a:schemeClr val="bg1"/>
                </a:solidFill>
              </a:rPr>
              <a:t> </a:t>
            </a:r>
            <a:r>
              <a:rPr lang="it-IT" dirty="0" err="1">
                <a:solidFill>
                  <a:schemeClr val="bg1"/>
                </a:solidFill>
              </a:rPr>
              <a:t>build</a:t>
            </a:r>
            <a:r>
              <a:rPr lang="it-IT" dirty="0">
                <a:solidFill>
                  <a:schemeClr val="bg1"/>
                </a:solidFill>
              </a:rPr>
              <a:t> new </a:t>
            </a:r>
            <a:r>
              <a:rPr lang="it-IT" dirty="0" err="1">
                <a:solidFill>
                  <a:schemeClr val="bg1"/>
                </a:solidFill>
              </a:rPr>
              <a:t>items</a:t>
            </a:r>
            <a:r>
              <a:rPr lang="it-IT" dirty="0">
                <a:solidFill>
                  <a:schemeClr val="bg1"/>
                </a:solidFill>
              </a:rPr>
              <a:t> of </a:t>
            </a:r>
            <a:r>
              <a:rPr lang="it-IT" dirty="0" err="1">
                <a:solidFill>
                  <a:schemeClr val="bg1"/>
                </a:solidFill>
              </a:rPr>
              <a:t>vocabulary</a:t>
            </a:r>
            <a:r>
              <a:rPr lang="it-IT" dirty="0">
                <a:solidFill>
                  <a:schemeClr val="bg1"/>
                </a:solidFill>
              </a:rPr>
              <a:t>, </a:t>
            </a:r>
            <a:r>
              <a:rPr lang="it-IT" dirty="0" err="1">
                <a:solidFill>
                  <a:schemeClr val="bg1"/>
                </a:solidFill>
              </a:rPr>
              <a:t>combining</a:t>
            </a:r>
            <a:r>
              <a:rPr lang="it-IT" dirty="0">
                <a:solidFill>
                  <a:schemeClr val="bg1"/>
                </a:solidFill>
              </a:rPr>
              <a:t> </a:t>
            </a:r>
            <a:r>
              <a:rPr lang="it-IT" dirty="0" err="1">
                <a:solidFill>
                  <a:schemeClr val="bg1"/>
                </a:solidFill>
              </a:rPr>
              <a:t>different</a:t>
            </a:r>
            <a:r>
              <a:rPr lang="it-IT" dirty="0">
                <a:solidFill>
                  <a:schemeClr val="bg1"/>
                </a:solidFill>
              </a:rPr>
              <a:t> </a:t>
            </a:r>
            <a:r>
              <a:rPr lang="it-IT" dirty="0" err="1">
                <a:solidFill>
                  <a:schemeClr val="bg1"/>
                </a:solidFill>
              </a:rPr>
              <a:t>elements</a:t>
            </a:r>
            <a:r>
              <a:rPr lang="it-IT" dirty="0">
                <a:solidFill>
                  <a:schemeClr val="bg1"/>
                </a:solidFill>
              </a:rPr>
              <a:t>, </a:t>
            </a:r>
            <a:r>
              <a:rPr lang="it-IT" dirty="0" err="1">
                <a:solidFill>
                  <a:schemeClr val="bg1"/>
                </a:solidFill>
              </a:rPr>
              <a:t>both</a:t>
            </a:r>
            <a:r>
              <a:rPr lang="it-IT" dirty="0">
                <a:solidFill>
                  <a:schemeClr val="bg1"/>
                </a:solidFill>
              </a:rPr>
              <a:t> to </a:t>
            </a:r>
            <a:r>
              <a:rPr lang="it-IT" dirty="0" err="1">
                <a:solidFill>
                  <a:schemeClr val="bg1"/>
                </a:solidFill>
              </a:rPr>
              <a:t>change</a:t>
            </a:r>
            <a:r>
              <a:rPr lang="it-IT" dirty="0">
                <a:solidFill>
                  <a:schemeClr val="bg1"/>
                </a:solidFill>
              </a:rPr>
              <a:t> word </a:t>
            </a:r>
            <a:r>
              <a:rPr lang="it-IT" dirty="0" err="1">
                <a:solidFill>
                  <a:schemeClr val="bg1"/>
                </a:solidFill>
              </a:rPr>
              <a:t>class</a:t>
            </a:r>
            <a:r>
              <a:rPr lang="it-IT" dirty="0">
                <a:solidFill>
                  <a:schemeClr val="bg1"/>
                </a:solidFill>
              </a:rPr>
              <a:t> and to </a:t>
            </a:r>
            <a:r>
              <a:rPr lang="it-IT" dirty="0" err="1">
                <a:solidFill>
                  <a:schemeClr val="bg1"/>
                </a:solidFill>
              </a:rPr>
              <a:t>change</a:t>
            </a:r>
            <a:r>
              <a:rPr lang="it-IT" dirty="0">
                <a:solidFill>
                  <a:schemeClr val="bg1"/>
                </a:solidFill>
              </a:rPr>
              <a:t> </a:t>
            </a:r>
            <a:r>
              <a:rPr lang="it-IT" dirty="0" err="1">
                <a:solidFill>
                  <a:schemeClr val="bg1"/>
                </a:solidFill>
              </a:rPr>
              <a:t>meaning</a:t>
            </a:r>
            <a:r>
              <a:rPr lang="it-IT" dirty="0">
                <a:solidFill>
                  <a:schemeClr val="bg1"/>
                </a:solidFill>
              </a:rPr>
              <a:t>:</a:t>
            </a:r>
          </a:p>
          <a:p>
            <a:pPr algn="ctr">
              <a:lnSpc>
                <a:spcPct val="80000"/>
              </a:lnSpc>
              <a:buFont typeface="Monotype Sorts" pitchFamily="2" charset="2"/>
              <a:buNone/>
            </a:pPr>
            <a:endParaRPr lang="it-IT" dirty="0" smtClean="0">
              <a:solidFill>
                <a:srgbClr val="00B0F0"/>
              </a:solidFill>
            </a:endParaRPr>
          </a:p>
          <a:p>
            <a:pPr algn="ctr">
              <a:lnSpc>
                <a:spcPct val="80000"/>
              </a:lnSpc>
              <a:buFont typeface="Monotype Sorts" pitchFamily="2" charset="2"/>
              <a:buNone/>
            </a:pPr>
            <a:r>
              <a:rPr lang="it-IT" dirty="0" smtClean="0">
                <a:solidFill>
                  <a:srgbClr val="00B0F0"/>
                </a:solidFill>
              </a:rPr>
              <a:t>IN-DESCRIBE-ABLE</a:t>
            </a:r>
            <a:endParaRPr lang="it-IT" dirty="0">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77827">
                                            <p:txEl>
                                              <p:pRg st="1" end="1"/>
                                            </p:txEl>
                                          </p:spTgt>
                                        </p:tgtEl>
                                        <p:attrNameLst>
                                          <p:attrName>style.visibility</p:attrName>
                                        </p:attrNameLst>
                                      </p:cBhvr>
                                      <p:to>
                                        <p:strVal val="visible"/>
                                      </p:to>
                                    </p:set>
                                    <p:anim calcmode="lin" valueType="num">
                                      <p:cBhvr>
                                        <p:cTn id="7" dur="500" fill="hold"/>
                                        <p:tgtEl>
                                          <p:spTgt spid="77827">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77827">
                                            <p:txEl>
                                              <p:pRg st="1" end="1"/>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77827">
                                            <p:txEl>
                                              <p:pRg st="1" end="1"/>
                                            </p:txEl>
                                          </p:spTgt>
                                        </p:tgtEl>
                                        <p:attrNameLst>
                                          <p:attrName>ppt_c</p:attrName>
                                        </p:attrNameLst>
                                      </p:cBhvr>
                                      <p:to>
                                        <a:srgbClr val="FFFF00"/>
                                      </p:to>
                                    </p:animClr>
                                  </p:sub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77827">
                                            <p:txEl>
                                              <p:pRg st="3" end="3"/>
                                            </p:txEl>
                                          </p:spTgt>
                                        </p:tgtEl>
                                        <p:attrNameLst>
                                          <p:attrName>style.visibility</p:attrName>
                                        </p:attrNameLst>
                                      </p:cBhvr>
                                      <p:to>
                                        <p:strVal val="visible"/>
                                      </p:to>
                                    </p:set>
                                    <p:anim calcmode="lin" valueType="num">
                                      <p:cBhvr>
                                        <p:cTn id="13" dur="500" fill="hold"/>
                                        <p:tgtEl>
                                          <p:spTgt spid="77827">
                                            <p:txEl>
                                              <p:pRg st="3" end="3"/>
                                            </p:txEl>
                                          </p:spTgt>
                                        </p:tgtEl>
                                        <p:attrNameLst>
                                          <p:attrName>ppt_w</p:attrName>
                                        </p:attrNameLst>
                                      </p:cBhvr>
                                      <p:tavLst>
                                        <p:tav tm="0">
                                          <p:val>
                                            <p:fltVal val="0"/>
                                          </p:val>
                                        </p:tav>
                                        <p:tav tm="100000">
                                          <p:val>
                                            <p:strVal val="#ppt_w"/>
                                          </p:val>
                                        </p:tav>
                                      </p:tavLst>
                                    </p:anim>
                                    <p:anim calcmode="lin" valueType="num">
                                      <p:cBhvr>
                                        <p:cTn id="14" dur="500" fill="hold"/>
                                        <p:tgtEl>
                                          <p:spTgt spid="77827">
                                            <p:txEl>
                                              <p:pRg st="3" end="3"/>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77827">
                                            <p:txEl>
                                              <p:pRg st="3" end="3"/>
                                            </p:txEl>
                                          </p:spTgt>
                                        </p:tgtEl>
                                        <p:attrNameLst>
                                          <p:attrName>ppt_c</p:attrName>
                                        </p:attrNameLst>
                                      </p:cBhvr>
                                      <p:to>
                                        <a:srgbClr val="FFFF00"/>
                                      </p:to>
                                    </p:animClr>
                                  </p:subTnLst>
                                </p:cTn>
                              </p:par>
                            </p:childTnLst>
                          </p:cTn>
                        </p:par>
                      </p:childTnLst>
                    </p:cTn>
                  </p:par>
                  <p:par>
                    <p:cTn id="15" fill="hold">
                      <p:stCondLst>
                        <p:cond delay="indefinite"/>
                      </p:stCondLst>
                      <p:childTnLst>
                        <p:par>
                          <p:cTn id="16" fill="hold">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77827">
                                            <p:txEl>
                                              <p:pRg st="5" end="5"/>
                                            </p:txEl>
                                          </p:spTgt>
                                        </p:tgtEl>
                                        <p:attrNameLst>
                                          <p:attrName>style.visibility</p:attrName>
                                        </p:attrNameLst>
                                      </p:cBhvr>
                                      <p:to>
                                        <p:strVal val="visible"/>
                                      </p:to>
                                    </p:set>
                                    <p:anim calcmode="lin" valueType="num">
                                      <p:cBhvr>
                                        <p:cTn id="19" dur="500" fill="hold"/>
                                        <p:tgtEl>
                                          <p:spTgt spid="77827">
                                            <p:txEl>
                                              <p:pRg st="5" end="5"/>
                                            </p:txEl>
                                          </p:spTgt>
                                        </p:tgtEl>
                                        <p:attrNameLst>
                                          <p:attrName>ppt_w</p:attrName>
                                        </p:attrNameLst>
                                      </p:cBhvr>
                                      <p:tavLst>
                                        <p:tav tm="0">
                                          <p:val>
                                            <p:fltVal val="0"/>
                                          </p:val>
                                        </p:tav>
                                        <p:tav tm="100000">
                                          <p:val>
                                            <p:strVal val="#ppt_w"/>
                                          </p:val>
                                        </p:tav>
                                      </p:tavLst>
                                    </p:anim>
                                    <p:anim calcmode="lin" valueType="num">
                                      <p:cBhvr>
                                        <p:cTn id="20" dur="500" fill="hold"/>
                                        <p:tgtEl>
                                          <p:spTgt spid="77827">
                                            <p:txEl>
                                              <p:pRg st="5" end="5"/>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77827">
                                            <p:txEl>
                                              <p:pRg st="5" end="5"/>
                                            </p:txEl>
                                          </p:spTgt>
                                        </p:tgtEl>
                                        <p:attrNameLst>
                                          <p:attrName>ppt_c</p:attrName>
                                        </p:attrNameLst>
                                      </p:cBhvr>
                                      <p:to>
                                        <a:srgbClr val="FFFF0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7" grpId="0" build="p"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Segnaposto numero diapositiva 5"/>
          <p:cNvSpPr>
            <a:spLocks noGrp="1"/>
          </p:cNvSpPr>
          <p:nvPr>
            <p:ph type="sldNum" sz="quarter" idx="12"/>
          </p:nvPr>
        </p:nvSpPr>
        <p:spPr/>
        <p:txBody>
          <a:bodyPr/>
          <a:lstStyle/>
          <a:p>
            <a:fld id="{53564966-6A7D-42F5-BB1A-E081C21747FF}" type="slidenum">
              <a:rPr lang="it-IT"/>
              <a:pPr/>
              <a:t>28</a:t>
            </a:fld>
            <a:endParaRPr lang="it-IT"/>
          </a:p>
        </p:txBody>
      </p:sp>
      <p:sp>
        <p:nvSpPr>
          <p:cNvPr id="78850" name="Rectangle 2"/>
          <p:cNvSpPr>
            <a:spLocks noGrp="1" noChangeArrowheads="1"/>
          </p:cNvSpPr>
          <p:nvPr>
            <p:ph type="title"/>
          </p:nvPr>
        </p:nvSpPr>
        <p:spPr/>
        <p:txBody>
          <a:bodyPr/>
          <a:lstStyle/>
          <a:p>
            <a:pPr algn="ctr"/>
            <a:r>
              <a:rPr lang="it-IT" sz="4400" b="1" dirty="0" err="1" smtClean="0">
                <a:solidFill>
                  <a:schemeClr val="bg1"/>
                </a:solidFill>
              </a:rPr>
              <a:t>Inflections</a:t>
            </a:r>
            <a:r>
              <a:rPr lang="it-IT" sz="4400" b="1" dirty="0" smtClean="0">
                <a:solidFill>
                  <a:schemeClr val="bg1"/>
                </a:solidFill>
              </a:rPr>
              <a:t>: </a:t>
            </a:r>
            <a:r>
              <a:rPr lang="it-IT" sz="4400" b="1" dirty="0" err="1" smtClean="0">
                <a:solidFill>
                  <a:schemeClr val="bg1"/>
                </a:solidFill>
              </a:rPr>
              <a:t>adjectives</a:t>
            </a:r>
            <a:endParaRPr lang="it-IT" sz="4400" dirty="0">
              <a:solidFill>
                <a:schemeClr val="bg1"/>
              </a:solidFill>
            </a:endParaRPr>
          </a:p>
        </p:txBody>
      </p:sp>
      <p:sp>
        <p:nvSpPr>
          <p:cNvPr id="78851" name="Rectangle 3"/>
          <p:cNvSpPr>
            <a:spLocks noGrp="1" noChangeArrowheads="1"/>
          </p:cNvSpPr>
          <p:nvPr>
            <p:ph type="body" idx="1"/>
          </p:nvPr>
        </p:nvSpPr>
        <p:spPr>
          <a:xfrm>
            <a:off x="179388" y="1628775"/>
            <a:ext cx="8569325" cy="5229225"/>
          </a:xfrm>
        </p:spPr>
        <p:txBody>
          <a:bodyPr/>
          <a:lstStyle/>
          <a:p>
            <a:pPr marL="0" indent="0">
              <a:buNone/>
            </a:pPr>
            <a:r>
              <a:rPr lang="it-IT" b="1" dirty="0" err="1">
                <a:solidFill>
                  <a:schemeClr val="bg1"/>
                </a:solidFill>
              </a:rPr>
              <a:t>Adjective</a:t>
            </a:r>
            <a:r>
              <a:rPr lang="it-IT" dirty="0">
                <a:solidFill>
                  <a:schemeClr val="bg1"/>
                </a:solidFill>
              </a:rPr>
              <a:t> </a:t>
            </a:r>
            <a:r>
              <a:rPr lang="it-IT" dirty="0" err="1" smtClean="0">
                <a:solidFill>
                  <a:schemeClr val="bg1"/>
                </a:solidFill>
              </a:rPr>
              <a:t>quality</a:t>
            </a:r>
            <a:r>
              <a:rPr lang="it-IT" dirty="0" smtClean="0">
                <a:solidFill>
                  <a:schemeClr val="bg1"/>
                </a:solidFill>
              </a:rPr>
              <a:t> </a:t>
            </a:r>
            <a:r>
              <a:rPr lang="it-IT" dirty="0" err="1">
                <a:solidFill>
                  <a:schemeClr val="bg1"/>
                </a:solidFill>
              </a:rPr>
              <a:t>is</a:t>
            </a:r>
            <a:r>
              <a:rPr lang="it-IT" dirty="0">
                <a:solidFill>
                  <a:schemeClr val="bg1"/>
                </a:solidFill>
              </a:rPr>
              <a:t> </a:t>
            </a:r>
            <a:r>
              <a:rPr lang="it-IT" dirty="0" err="1">
                <a:solidFill>
                  <a:schemeClr val="bg1"/>
                </a:solidFill>
              </a:rPr>
              <a:t>expressed</a:t>
            </a:r>
            <a:r>
              <a:rPr lang="it-IT" dirty="0">
                <a:solidFill>
                  <a:schemeClr val="bg1"/>
                </a:solidFill>
              </a:rPr>
              <a:t> by </a:t>
            </a:r>
            <a:r>
              <a:rPr lang="it-IT" dirty="0" err="1">
                <a:solidFill>
                  <a:schemeClr val="bg1"/>
                </a:solidFill>
              </a:rPr>
              <a:t>inflections</a:t>
            </a:r>
            <a:r>
              <a:rPr lang="it-IT" dirty="0">
                <a:solidFill>
                  <a:schemeClr val="bg1"/>
                </a:solidFill>
              </a:rPr>
              <a:t>.</a:t>
            </a:r>
          </a:p>
          <a:p>
            <a:pPr>
              <a:buFont typeface="Monotype Sorts" pitchFamily="2" charset="2"/>
              <a:buNone/>
            </a:pPr>
            <a:r>
              <a:rPr lang="it-IT" b="1" u="sng" dirty="0" err="1">
                <a:solidFill>
                  <a:schemeClr val="bg1"/>
                </a:solidFill>
              </a:rPr>
              <a:t>Comparisons</a:t>
            </a:r>
            <a:r>
              <a:rPr lang="it-IT" dirty="0">
                <a:solidFill>
                  <a:schemeClr val="bg1"/>
                </a:solidFill>
              </a:rPr>
              <a:t> can be to the </a:t>
            </a:r>
            <a:r>
              <a:rPr lang="it-IT" dirty="0" err="1">
                <a:solidFill>
                  <a:schemeClr val="bg1"/>
                </a:solidFill>
              </a:rPr>
              <a:t>same</a:t>
            </a:r>
            <a:r>
              <a:rPr lang="it-IT" dirty="0">
                <a:solidFill>
                  <a:schemeClr val="bg1"/>
                </a:solidFill>
              </a:rPr>
              <a:t> </a:t>
            </a:r>
            <a:r>
              <a:rPr lang="it-IT" dirty="0" err="1">
                <a:solidFill>
                  <a:schemeClr val="bg1"/>
                </a:solidFill>
              </a:rPr>
              <a:t>degree</a:t>
            </a:r>
            <a:r>
              <a:rPr lang="it-IT" dirty="0">
                <a:solidFill>
                  <a:schemeClr val="bg1"/>
                </a:solidFill>
              </a:rPr>
              <a:t>, to a </a:t>
            </a:r>
            <a:r>
              <a:rPr lang="it-IT" dirty="0" err="1">
                <a:solidFill>
                  <a:schemeClr val="bg1"/>
                </a:solidFill>
              </a:rPr>
              <a:t>higher</a:t>
            </a:r>
            <a:r>
              <a:rPr lang="it-IT" dirty="0">
                <a:solidFill>
                  <a:schemeClr val="bg1"/>
                </a:solidFill>
              </a:rPr>
              <a:t> </a:t>
            </a:r>
            <a:r>
              <a:rPr lang="it-IT" dirty="0" err="1">
                <a:solidFill>
                  <a:schemeClr val="bg1"/>
                </a:solidFill>
              </a:rPr>
              <a:t>degree</a:t>
            </a:r>
            <a:r>
              <a:rPr lang="it-IT" dirty="0">
                <a:solidFill>
                  <a:schemeClr val="bg1"/>
                </a:solidFill>
              </a:rPr>
              <a:t> or to a </a:t>
            </a:r>
            <a:r>
              <a:rPr lang="it-IT" dirty="0" err="1">
                <a:solidFill>
                  <a:schemeClr val="bg1"/>
                </a:solidFill>
              </a:rPr>
              <a:t>lower</a:t>
            </a:r>
            <a:r>
              <a:rPr lang="it-IT" dirty="0">
                <a:solidFill>
                  <a:schemeClr val="bg1"/>
                </a:solidFill>
              </a:rPr>
              <a:t> </a:t>
            </a:r>
            <a:r>
              <a:rPr lang="it-IT" dirty="0" err="1">
                <a:solidFill>
                  <a:schemeClr val="bg1"/>
                </a:solidFill>
              </a:rPr>
              <a:t>degree</a:t>
            </a:r>
            <a:r>
              <a:rPr lang="it-IT" dirty="0">
                <a:solidFill>
                  <a:schemeClr val="bg1"/>
                </a:solidFill>
              </a:rPr>
              <a:t>:</a:t>
            </a:r>
          </a:p>
          <a:p>
            <a:pPr>
              <a:buFont typeface="Monotype Sorts" pitchFamily="2" charset="2"/>
              <a:buNone/>
            </a:pPr>
            <a:r>
              <a:rPr lang="it-IT" dirty="0">
                <a:solidFill>
                  <a:schemeClr val="bg1"/>
                </a:solidFill>
              </a:rPr>
              <a:t>The base of the </a:t>
            </a:r>
            <a:r>
              <a:rPr lang="it-IT" dirty="0" err="1">
                <a:solidFill>
                  <a:schemeClr val="bg1"/>
                </a:solidFill>
              </a:rPr>
              <a:t>adjective</a:t>
            </a:r>
            <a:r>
              <a:rPr lang="it-IT" dirty="0">
                <a:solidFill>
                  <a:schemeClr val="bg1"/>
                </a:solidFill>
              </a:rPr>
              <a:t> </a:t>
            </a:r>
            <a:r>
              <a:rPr lang="it-IT" dirty="0" err="1">
                <a:solidFill>
                  <a:schemeClr val="bg1"/>
                </a:solidFill>
              </a:rPr>
              <a:t>is</a:t>
            </a:r>
            <a:r>
              <a:rPr lang="it-IT" dirty="0">
                <a:solidFill>
                  <a:schemeClr val="bg1"/>
                </a:solidFill>
              </a:rPr>
              <a:t> </a:t>
            </a:r>
            <a:r>
              <a:rPr lang="it-IT" dirty="0" err="1">
                <a:solidFill>
                  <a:schemeClr val="bg1"/>
                </a:solidFill>
              </a:rPr>
              <a:t>called</a:t>
            </a:r>
            <a:r>
              <a:rPr lang="it-IT" dirty="0">
                <a:solidFill>
                  <a:schemeClr val="bg1"/>
                </a:solidFill>
              </a:rPr>
              <a:t> the ABSOLUTE FORM: big, happy</a:t>
            </a:r>
          </a:p>
          <a:p>
            <a:pPr marL="0" indent="0">
              <a:buNone/>
            </a:pPr>
            <a:endParaRPr lang="it-IT" dirty="0" smtClean="0">
              <a:solidFill>
                <a:schemeClr val="bg1"/>
              </a:solidFill>
            </a:endParaRPr>
          </a:p>
          <a:p>
            <a:pPr marL="0" indent="0">
              <a:buNone/>
            </a:pPr>
            <a:r>
              <a:rPr lang="it-IT" dirty="0" err="1" smtClean="0">
                <a:solidFill>
                  <a:schemeClr val="bg1"/>
                </a:solidFill>
              </a:rPr>
              <a:t>Adding</a:t>
            </a:r>
            <a:r>
              <a:rPr lang="it-IT" dirty="0" smtClean="0">
                <a:solidFill>
                  <a:schemeClr val="bg1"/>
                </a:solidFill>
              </a:rPr>
              <a:t> </a:t>
            </a:r>
            <a:r>
              <a:rPr lang="it-IT" dirty="0">
                <a:solidFill>
                  <a:schemeClr val="bg1"/>
                </a:solidFill>
              </a:rPr>
              <a:t>–</a:t>
            </a:r>
            <a:r>
              <a:rPr lang="it-IT" dirty="0" err="1">
                <a:solidFill>
                  <a:schemeClr val="bg1"/>
                </a:solidFill>
              </a:rPr>
              <a:t>er</a:t>
            </a:r>
            <a:r>
              <a:rPr lang="it-IT" dirty="0">
                <a:solidFill>
                  <a:schemeClr val="bg1"/>
                </a:solidFill>
              </a:rPr>
              <a:t> </a:t>
            </a:r>
            <a:r>
              <a:rPr lang="it-IT" dirty="0" err="1">
                <a:solidFill>
                  <a:schemeClr val="bg1"/>
                </a:solidFill>
              </a:rPr>
              <a:t>produces</a:t>
            </a:r>
            <a:r>
              <a:rPr lang="it-IT" dirty="0">
                <a:solidFill>
                  <a:schemeClr val="bg1"/>
                </a:solidFill>
              </a:rPr>
              <a:t> the comparative </a:t>
            </a:r>
            <a:r>
              <a:rPr lang="it-IT" dirty="0" err="1">
                <a:solidFill>
                  <a:schemeClr val="bg1"/>
                </a:solidFill>
              </a:rPr>
              <a:t>form</a:t>
            </a:r>
            <a:r>
              <a:rPr lang="it-IT" dirty="0">
                <a:solidFill>
                  <a:schemeClr val="bg1"/>
                </a:solidFill>
              </a:rPr>
              <a:t>;</a:t>
            </a:r>
          </a:p>
          <a:p>
            <a:pPr marL="0" indent="0">
              <a:buNone/>
            </a:pPr>
            <a:r>
              <a:rPr lang="it-IT" dirty="0" err="1" smtClean="0">
                <a:solidFill>
                  <a:schemeClr val="bg1"/>
                </a:solidFill>
              </a:rPr>
              <a:t>Adding</a:t>
            </a:r>
            <a:r>
              <a:rPr lang="it-IT" dirty="0" smtClean="0">
                <a:solidFill>
                  <a:schemeClr val="bg1"/>
                </a:solidFill>
              </a:rPr>
              <a:t> </a:t>
            </a:r>
            <a:r>
              <a:rPr lang="it-IT" dirty="0">
                <a:solidFill>
                  <a:schemeClr val="bg1"/>
                </a:solidFill>
              </a:rPr>
              <a:t>–est </a:t>
            </a:r>
            <a:r>
              <a:rPr lang="it-IT" dirty="0" err="1">
                <a:solidFill>
                  <a:schemeClr val="bg1"/>
                </a:solidFill>
              </a:rPr>
              <a:t>produces</a:t>
            </a:r>
            <a:r>
              <a:rPr lang="it-IT" dirty="0">
                <a:solidFill>
                  <a:schemeClr val="bg1"/>
                </a:solidFill>
              </a:rPr>
              <a:t> the superlative </a:t>
            </a:r>
            <a:r>
              <a:rPr lang="it-IT" dirty="0" err="1">
                <a:solidFill>
                  <a:schemeClr val="bg1"/>
                </a:solidFill>
              </a:rPr>
              <a:t>form</a:t>
            </a:r>
            <a:r>
              <a:rPr lang="it-IT" dirty="0">
                <a:solidFill>
                  <a:schemeClr val="bg1"/>
                </a:solidFill>
              </a:rPr>
              <a:t>.</a:t>
            </a:r>
          </a:p>
          <a:p>
            <a:endParaRPr lang="it-IT" dirty="0">
              <a:solidFill>
                <a:schemeClr val="bg1"/>
              </a:solidFill>
            </a:endParaRPr>
          </a:p>
          <a:p>
            <a:pPr>
              <a:buFont typeface="Monotype Sorts" pitchFamily="2" charset="2"/>
              <a:buNone/>
            </a:pPr>
            <a:endParaRPr lang="it-IT" dirty="0">
              <a:solidFill>
                <a:schemeClr val="bg1"/>
              </a:solidFill>
              <a:latin typeface="Book Antiqua" pitchFamily="18" charset="0"/>
            </a:endParaRPr>
          </a:p>
          <a:p>
            <a:endParaRPr lang="it-IT" dirty="0">
              <a:solidFill>
                <a:schemeClr val="bg1"/>
              </a:solidFill>
              <a:latin typeface="Book Antiqu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78851">
                                            <p:txEl>
                                              <p:pRg st="0" end="0"/>
                                            </p:txEl>
                                          </p:spTgt>
                                        </p:tgtEl>
                                        <p:attrNameLst>
                                          <p:attrName>style.visibility</p:attrName>
                                        </p:attrNameLst>
                                      </p:cBhvr>
                                      <p:to>
                                        <p:strVal val="visible"/>
                                      </p:to>
                                    </p:set>
                                    <p:anim calcmode="lin" valueType="num">
                                      <p:cBhvr>
                                        <p:cTn id="7" dur="500" fill="hold"/>
                                        <p:tgtEl>
                                          <p:spTgt spid="78851">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78851">
                                            <p:txEl>
                                              <p:pRg st="0" end="0"/>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78851">
                                            <p:txEl>
                                              <p:pRg st="0" end="0"/>
                                            </p:txEl>
                                          </p:spTgt>
                                        </p:tgtEl>
                                        <p:attrNameLst>
                                          <p:attrName>ppt_c</p:attrName>
                                        </p:attrNameLst>
                                      </p:cBhvr>
                                      <p:to>
                                        <a:srgbClr val="FFFF00"/>
                                      </p:to>
                                    </p:animClr>
                                  </p:subTnLst>
                                </p:cTn>
                              </p:par>
                            </p:childTnLst>
                          </p:cTn>
                        </p:par>
                      </p:childTnLst>
                    </p:cTn>
                  </p:par>
                  <p:par>
                    <p:cTn id="9" fill="hold" nodeType="clickPar">
                      <p:stCondLst>
                        <p:cond delay="indefinite"/>
                      </p:stCondLst>
                      <p:childTnLst>
                        <p:par>
                          <p:cTn id="10" fill="hold" nodeType="withGroup">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78851">
                                            <p:txEl>
                                              <p:pRg st="1" end="1"/>
                                            </p:txEl>
                                          </p:spTgt>
                                        </p:tgtEl>
                                        <p:attrNameLst>
                                          <p:attrName>style.visibility</p:attrName>
                                        </p:attrNameLst>
                                      </p:cBhvr>
                                      <p:to>
                                        <p:strVal val="visible"/>
                                      </p:to>
                                    </p:set>
                                    <p:anim calcmode="lin" valueType="num">
                                      <p:cBhvr>
                                        <p:cTn id="13" dur="500" fill="hold"/>
                                        <p:tgtEl>
                                          <p:spTgt spid="78851">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78851">
                                            <p:txEl>
                                              <p:pRg st="1" end="1"/>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78851">
                                            <p:txEl>
                                              <p:pRg st="1" end="1"/>
                                            </p:txEl>
                                          </p:spTgt>
                                        </p:tgtEl>
                                        <p:attrNameLst>
                                          <p:attrName>ppt_c</p:attrName>
                                        </p:attrNameLst>
                                      </p:cBhvr>
                                      <p:to>
                                        <a:srgbClr val="FFFF00"/>
                                      </p:to>
                                    </p:animClr>
                                  </p:subTnLst>
                                </p:cTn>
                              </p:par>
                            </p:childTnLst>
                          </p:cTn>
                        </p:par>
                      </p:childTnLst>
                    </p:cTn>
                  </p:par>
                  <p:par>
                    <p:cTn id="15" fill="hold" nodeType="clickPar">
                      <p:stCondLst>
                        <p:cond delay="indefinite"/>
                      </p:stCondLst>
                      <p:childTnLst>
                        <p:par>
                          <p:cTn id="16" fill="hold" nodeType="withGroup">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78851">
                                            <p:txEl>
                                              <p:pRg st="2" end="2"/>
                                            </p:txEl>
                                          </p:spTgt>
                                        </p:tgtEl>
                                        <p:attrNameLst>
                                          <p:attrName>style.visibility</p:attrName>
                                        </p:attrNameLst>
                                      </p:cBhvr>
                                      <p:to>
                                        <p:strVal val="visible"/>
                                      </p:to>
                                    </p:set>
                                    <p:anim calcmode="lin" valueType="num">
                                      <p:cBhvr>
                                        <p:cTn id="19" dur="500" fill="hold"/>
                                        <p:tgtEl>
                                          <p:spTgt spid="78851">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78851">
                                            <p:txEl>
                                              <p:pRg st="2" end="2"/>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78851">
                                            <p:txEl>
                                              <p:pRg st="2" end="2"/>
                                            </p:txEl>
                                          </p:spTgt>
                                        </p:tgtEl>
                                        <p:attrNameLst>
                                          <p:attrName>ppt_c</p:attrName>
                                        </p:attrNameLst>
                                      </p:cBhvr>
                                      <p:to>
                                        <a:srgbClr val="FFFF00"/>
                                      </p:to>
                                    </p:animClr>
                                  </p:subTnLst>
                                </p:cTn>
                              </p:par>
                            </p:childTnLst>
                          </p:cTn>
                        </p:par>
                      </p:childTnLst>
                    </p:cTn>
                  </p:par>
                  <p:par>
                    <p:cTn id="21" fill="hold">
                      <p:stCondLst>
                        <p:cond delay="indefinite"/>
                      </p:stCondLst>
                      <p:childTnLst>
                        <p:par>
                          <p:cTn id="22" fill="hold">
                            <p:stCondLst>
                              <p:cond delay="0"/>
                            </p:stCondLst>
                            <p:childTnLst>
                              <p:par>
                                <p:cTn id="23" presetID="17" presetClass="entr" presetSubtype="10" fill="hold" grpId="0" nodeType="clickEffect">
                                  <p:stCondLst>
                                    <p:cond delay="0"/>
                                  </p:stCondLst>
                                  <p:childTnLst>
                                    <p:set>
                                      <p:cBhvr>
                                        <p:cTn id="24" dur="1" fill="hold">
                                          <p:stCondLst>
                                            <p:cond delay="0"/>
                                          </p:stCondLst>
                                        </p:cTn>
                                        <p:tgtEl>
                                          <p:spTgt spid="78851">
                                            <p:txEl>
                                              <p:pRg st="4" end="4"/>
                                            </p:txEl>
                                          </p:spTgt>
                                        </p:tgtEl>
                                        <p:attrNameLst>
                                          <p:attrName>style.visibility</p:attrName>
                                        </p:attrNameLst>
                                      </p:cBhvr>
                                      <p:to>
                                        <p:strVal val="visible"/>
                                      </p:to>
                                    </p:set>
                                    <p:anim calcmode="lin" valueType="num">
                                      <p:cBhvr>
                                        <p:cTn id="25" dur="500" fill="hold"/>
                                        <p:tgtEl>
                                          <p:spTgt spid="78851">
                                            <p:txEl>
                                              <p:pRg st="4" end="4"/>
                                            </p:txEl>
                                          </p:spTgt>
                                        </p:tgtEl>
                                        <p:attrNameLst>
                                          <p:attrName>ppt_w</p:attrName>
                                        </p:attrNameLst>
                                      </p:cBhvr>
                                      <p:tavLst>
                                        <p:tav tm="0">
                                          <p:val>
                                            <p:fltVal val="0"/>
                                          </p:val>
                                        </p:tav>
                                        <p:tav tm="100000">
                                          <p:val>
                                            <p:strVal val="#ppt_w"/>
                                          </p:val>
                                        </p:tav>
                                      </p:tavLst>
                                    </p:anim>
                                    <p:anim calcmode="lin" valueType="num">
                                      <p:cBhvr>
                                        <p:cTn id="26" dur="500" fill="hold"/>
                                        <p:tgtEl>
                                          <p:spTgt spid="78851">
                                            <p:txEl>
                                              <p:pRg st="4" end="4"/>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78851">
                                            <p:txEl>
                                              <p:pRg st="4" end="4"/>
                                            </p:txEl>
                                          </p:spTgt>
                                        </p:tgtEl>
                                        <p:attrNameLst>
                                          <p:attrName>ppt_c</p:attrName>
                                        </p:attrNameLst>
                                      </p:cBhvr>
                                      <p:to>
                                        <a:srgbClr val="FFFF00"/>
                                      </p:to>
                                    </p:animClr>
                                  </p:subTnLst>
                                </p:cTn>
                              </p:par>
                            </p:childTnLst>
                          </p:cTn>
                        </p:par>
                      </p:childTnLst>
                    </p:cTn>
                  </p:par>
                  <p:par>
                    <p:cTn id="27" fill="hold" nodeType="clickPar">
                      <p:stCondLst>
                        <p:cond delay="indefinite"/>
                      </p:stCondLst>
                      <p:childTnLst>
                        <p:par>
                          <p:cTn id="28" fill="hold" nodeType="withGroup">
                            <p:stCondLst>
                              <p:cond delay="0"/>
                            </p:stCondLst>
                            <p:childTnLst>
                              <p:par>
                                <p:cTn id="29" presetID="17" presetClass="entr" presetSubtype="10" fill="hold" grpId="0" nodeType="clickEffect">
                                  <p:stCondLst>
                                    <p:cond delay="0"/>
                                  </p:stCondLst>
                                  <p:childTnLst>
                                    <p:set>
                                      <p:cBhvr>
                                        <p:cTn id="30" dur="1" fill="hold">
                                          <p:stCondLst>
                                            <p:cond delay="0"/>
                                          </p:stCondLst>
                                        </p:cTn>
                                        <p:tgtEl>
                                          <p:spTgt spid="78851">
                                            <p:txEl>
                                              <p:pRg st="5" end="5"/>
                                            </p:txEl>
                                          </p:spTgt>
                                        </p:tgtEl>
                                        <p:attrNameLst>
                                          <p:attrName>style.visibility</p:attrName>
                                        </p:attrNameLst>
                                      </p:cBhvr>
                                      <p:to>
                                        <p:strVal val="visible"/>
                                      </p:to>
                                    </p:set>
                                    <p:anim calcmode="lin" valueType="num">
                                      <p:cBhvr>
                                        <p:cTn id="31" dur="500" fill="hold"/>
                                        <p:tgtEl>
                                          <p:spTgt spid="78851">
                                            <p:txEl>
                                              <p:pRg st="5" end="5"/>
                                            </p:txEl>
                                          </p:spTgt>
                                        </p:tgtEl>
                                        <p:attrNameLst>
                                          <p:attrName>ppt_w</p:attrName>
                                        </p:attrNameLst>
                                      </p:cBhvr>
                                      <p:tavLst>
                                        <p:tav tm="0">
                                          <p:val>
                                            <p:fltVal val="0"/>
                                          </p:val>
                                        </p:tav>
                                        <p:tav tm="100000">
                                          <p:val>
                                            <p:strVal val="#ppt_w"/>
                                          </p:val>
                                        </p:tav>
                                      </p:tavLst>
                                    </p:anim>
                                    <p:anim calcmode="lin" valueType="num">
                                      <p:cBhvr>
                                        <p:cTn id="32" dur="500" fill="hold"/>
                                        <p:tgtEl>
                                          <p:spTgt spid="78851">
                                            <p:txEl>
                                              <p:pRg st="5" end="5"/>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78851">
                                            <p:txEl>
                                              <p:pRg st="5" end="5"/>
                                            </p:txEl>
                                          </p:spTgt>
                                        </p:tgtEl>
                                        <p:attrNameLst>
                                          <p:attrName>ppt_c</p:attrName>
                                        </p:attrNameLst>
                                      </p:cBhvr>
                                      <p:to>
                                        <a:srgbClr val="FFFF0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1" grpId="0" build="p"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Segnaposto numero diapositiva 5"/>
          <p:cNvSpPr>
            <a:spLocks noGrp="1"/>
          </p:cNvSpPr>
          <p:nvPr>
            <p:ph type="sldNum" sz="quarter" idx="12"/>
          </p:nvPr>
        </p:nvSpPr>
        <p:spPr/>
        <p:txBody>
          <a:bodyPr/>
          <a:lstStyle/>
          <a:p>
            <a:fld id="{6710A711-2081-4D41-92B3-53A1D8DC35C9}" type="slidenum">
              <a:rPr lang="it-IT"/>
              <a:pPr/>
              <a:t>29</a:t>
            </a:fld>
            <a:endParaRPr lang="it-IT"/>
          </a:p>
        </p:txBody>
      </p:sp>
      <p:sp>
        <p:nvSpPr>
          <p:cNvPr id="79874" name="Rectangle 2"/>
          <p:cNvSpPr>
            <a:spLocks noGrp="1" noChangeArrowheads="1"/>
          </p:cNvSpPr>
          <p:nvPr>
            <p:ph type="title"/>
          </p:nvPr>
        </p:nvSpPr>
        <p:spPr/>
        <p:txBody>
          <a:bodyPr/>
          <a:lstStyle/>
          <a:p>
            <a:pPr algn="ctr"/>
            <a:r>
              <a:rPr lang="it-IT" sz="4400" b="1" dirty="0" err="1" smtClean="0">
                <a:solidFill>
                  <a:schemeClr val="bg1"/>
                </a:solidFill>
              </a:rPr>
              <a:t>Inflections</a:t>
            </a:r>
            <a:r>
              <a:rPr lang="it-IT" sz="4400" b="1" dirty="0" smtClean="0">
                <a:solidFill>
                  <a:schemeClr val="bg1"/>
                </a:solidFill>
              </a:rPr>
              <a:t>: </a:t>
            </a:r>
            <a:r>
              <a:rPr lang="it-IT" sz="4400" b="1" dirty="0" err="1" smtClean="0">
                <a:solidFill>
                  <a:schemeClr val="bg1"/>
                </a:solidFill>
              </a:rPr>
              <a:t>adjectives</a:t>
            </a:r>
            <a:endParaRPr lang="it-IT" sz="4400" dirty="0">
              <a:solidFill>
                <a:schemeClr val="bg1"/>
              </a:solidFill>
            </a:endParaRPr>
          </a:p>
        </p:txBody>
      </p:sp>
      <p:sp>
        <p:nvSpPr>
          <p:cNvPr id="79875" name="Rectangle 3"/>
          <p:cNvSpPr>
            <a:spLocks noGrp="1" noChangeArrowheads="1"/>
          </p:cNvSpPr>
          <p:nvPr>
            <p:ph type="body" idx="1"/>
          </p:nvPr>
        </p:nvSpPr>
        <p:spPr>
          <a:xfrm>
            <a:off x="0" y="1628775"/>
            <a:ext cx="9144000" cy="5229225"/>
          </a:xfrm>
        </p:spPr>
        <p:txBody>
          <a:bodyPr/>
          <a:lstStyle/>
          <a:p>
            <a:pPr>
              <a:lnSpc>
                <a:spcPct val="90000"/>
              </a:lnSpc>
              <a:buFont typeface="Monotype Sorts" pitchFamily="2" charset="2"/>
              <a:buNone/>
            </a:pPr>
            <a:r>
              <a:rPr lang="it-IT" sz="3600" dirty="0">
                <a:solidFill>
                  <a:srgbClr val="66FF66"/>
                </a:solidFill>
                <a:latin typeface="Book Antiqua" pitchFamily="18" charset="0"/>
              </a:rPr>
              <a:t>	</a:t>
            </a:r>
            <a:r>
              <a:rPr lang="it-IT" dirty="0" err="1">
                <a:solidFill>
                  <a:schemeClr val="bg1"/>
                </a:solidFill>
              </a:rPr>
              <a:t>There</a:t>
            </a:r>
            <a:r>
              <a:rPr lang="it-IT" dirty="0">
                <a:solidFill>
                  <a:schemeClr val="bg1"/>
                </a:solidFill>
              </a:rPr>
              <a:t> are no </a:t>
            </a:r>
            <a:r>
              <a:rPr lang="it-IT" dirty="0" err="1">
                <a:solidFill>
                  <a:schemeClr val="bg1"/>
                </a:solidFill>
              </a:rPr>
              <a:t>inflectional</a:t>
            </a:r>
            <a:r>
              <a:rPr lang="it-IT" dirty="0">
                <a:solidFill>
                  <a:schemeClr val="bg1"/>
                </a:solidFill>
              </a:rPr>
              <a:t> ways of </a:t>
            </a:r>
            <a:r>
              <a:rPr lang="it-IT" dirty="0" err="1">
                <a:solidFill>
                  <a:schemeClr val="bg1"/>
                </a:solidFill>
              </a:rPr>
              <a:t>expressing</a:t>
            </a:r>
            <a:r>
              <a:rPr lang="it-IT" dirty="0">
                <a:solidFill>
                  <a:schemeClr val="bg1"/>
                </a:solidFill>
              </a:rPr>
              <a:t> the </a:t>
            </a:r>
            <a:r>
              <a:rPr lang="it-IT" dirty="0" err="1">
                <a:solidFill>
                  <a:schemeClr val="bg1"/>
                </a:solidFill>
              </a:rPr>
              <a:t>same</a:t>
            </a:r>
            <a:r>
              <a:rPr lang="it-IT" dirty="0">
                <a:solidFill>
                  <a:schemeClr val="bg1"/>
                </a:solidFill>
              </a:rPr>
              <a:t> or </a:t>
            </a:r>
            <a:r>
              <a:rPr lang="it-IT" dirty="0" err="1">
                <a:solidFill>
                  <a:schemeClr val="bg1"/>
                </a:solidFill>
              </a:rPr>
              <a:t>lower</a:t>
            </a:r>
            <a:r>
              <a:rPr lang="it-IT" dirty="0">
                <a:solidFill>
                  <a:schemeClr val="bg1"/>
                </a:solidFill>
              </a:rPr>
              <a:t> </a:t>
            </a:r>
            <a:r>
              <a:rPr lang="it-IT" dirty="0" err="1" smtClean="0">
                <a:solidFill>
                  <a:schemeClr val="bg1"/>
                </a:solidFill>
              </a:rPr>
              <a:t>degrees</a:t>
            </a:r>
            <a:r>
              <a:rPr lang="it-IT" dirty="0" smtClean="0">
                <a:solidFill>
                  <a:schemeClr val="bg1"/>
                </a:solidFill>
              </a:rPr>
              <a:t>. </a:t>
            </a:r>
            <a:r>
              <a:rPr lang="it-IT" dirty="0" err="1" smtClean="0">
                <a:solidFill>
                  <a:schemeClr val="bg1"/>
                </a:solidFill>
              </a:rPr>
              <a:t>These</a:t>
            </a:r>
            <a:r>
              <a:rPr lang="it-IT" dirty="0" smtClean="0">
                <a:solidFill>
                  <a:schemeClr val="bg1"/>
                </a:solidFill>
              </a:rPr>
              <a:t> </a:t>
            </a:r>
            <a:r>
              <a:rPr lang="it-IT" dirty="0" err="1" smtClean="0">
                <a:solidFill>
                  <a:schemeClr val="bg1"/>
                </a:solidFill>
              </a:rPr>
              <a:t>notions</a:t>
            </a:r>
            <a:r>
              <a:rPr lang="it-IT" dirty="0" smtClean="0">
                <a:solidFill>
                  <a:schemeClr val="bg1"/>
                </a:solidFill>
              </a:rPr>
              <a:t> are </a:t>
            </a:r>
            <a:r>
              <a:rPr lang="it-IT" dirty="0" err="1" smtClean="0">
                <a:solidFill>
                  <a:schemeClr val="bg1"/>
                </a:solidFill>
              </a:rPr>
              <a:t>expressed</a:t>
            </a:r>
            <a:r>
              <a:rPr lang="it-IT" dirty="0" smtClean="0">
                <a:solidFill>
                  <a:schemeClr val="bg1"/>
                </a:solidFill>
              </a:rPr>
              <a:t> </a:t>
            </a:r>
            <a:r>
              <a:rPr lang="it-IT" b="1" u="sng" dirty="0" err="1" smtClean="0">
                <a:solidFill>
                  <a:schemeClr val="bg1"/>
                </a:solidFill>
              </a:rPr>
              <a:t>syntactically</a:t>
            </a:r>
            <a:r>
              <a:rPr lang="it-IT" dirty="0" smtClean="0">
                <a:solidFill>
                  <a:schemeClr val="bg1"/>
                </a:solidFill>
              </a:rPr>
              <a:t> (</a:t>
            </a:r>
            <a:r>
              <a:rPr lang="it-IT" dirty="0" err="1" smtClean="0">
                <a:solidFill>
                  <a:schemeClr val="bg1"/>
                </a:solidFill>
              </a:rPr>
              <a:t>as</a:t>
            </a:r>
            <a:r>
              <a:rPr lang="it-IT" dirty="0" smtClean="0">
                <a:solidFill>
                  <a:schemeClr val="bg1"/>
                </a:solidFill>
              </a:rPr>
              <a:t> in </a:t>
            </a:r>
            <a:r>
              <a:rPr lang="it-IT" dirty="0" err="1" smtClean="0">
                <a:solidFill>
                  <a:schemeClr val="bg1"/>
                </a:solidFill>
              </a:rPr>
              <a:t>Italian</a:t>
            </a:r>
            <a:r>
              <a:rPr lang="it-IT" dirty="0" smtClean="0">
                <a:solidFill>
                  <a:schemeClr val="bg1"/>
                </a:solidFill>
              </a:rPr>
              <a:t>)</a:t>
            </a:r>
            <a:endParaRPr lang="it-IT" dirty="0">
              <a:solidFill>
                <a:schemeClr val="bg1"/>
              </a:solidFill>
            </a:endParaRPr>
          </a:p>
          <a:p>
            <a:pPr algn="ctr">
              <a:lnSpc>
                <a:spcPct val="90000"/>
              </a:lnSpc>
              <a:buFont typeface="Monotype Sorts" pitchFamily="2" charset="2"/>
              <a:buNone/>
            </a:pPr>
            <a:r>
              <a:rPr lang="it-IT" i="1" dirty="0" err="1">
                <a:solidFill>
                  <a:schemeClr val="bg1"/>
                </a:solidFill>
              </a:rPr>
              <a:t>As</a:t>
            </a:r>
            <a:r>
              <a:rPr lang="it-IT" i="1" dirty="0">
                <a:solidFill>
                  <a:schemeClr val="bg1"/>
                </a:solidFill>
              </a:rPr>
              <a:t> big </a:t>
            </a:r>
            <a:r>
              <a:rPr lang="it-IT" i="1" dirty="0" err="1">
                <a:solidFill>
                  <a:schemeClr val="bg1"/>
                </a:solidFill>
              </a:rPr>
              <a:t>as</a:t>
            </a:r>
            <a:r>
              <a:rPr lang="it-IT" dirty="0">
                <a:solidFill>
                  <a:schemeClr val="bg1"/>
                </a:solidFill>
              </a:rPr>
              <a:t>; </a:t>
            </a:r>
            <a:r>
              <a:rPr lang="it-IT" i="1" dirty="0" err="1">
                <a:solidFill>
                  <a:schemeClr val="bg1"/>
                </a:solidFill>
              </a:rPr>
              <a:t>less</a:t>
            </a:r>
            <a:r>
              <a:rPr lang="it-IT" i="1" dirty="0">
                <a:solidFill>
                  <a:schemeClr val="bg1"/>
                </a:solidFill>
              </a:rPr>
              <a:t> </a:t>
            </a:r>
            <a:r>
              <a:rPr lang="it-IT" i="1" dirty="0" err="1">
                <a:solidFill>
                  <a:schemeClr val="bg1"/>
                </a:solidFill>
              </a:rPr>
              <a:t>interested</a:t>
            </a:r>
            <a:r>
              <a:rPr lang="it-IT" i="1" dirty="0">
                <a:solidFill>
                  <a:schemeClr val="bg1"/>
                </a:solidFill>
              </a:rPr>
              <a:t> </a:t>
            </a:r>
            <a:r>
              <a:rPr lang="it-IT" i="1" dirty="0" err="1">
                <a:solidFill>
                  <a:schemeClr val="bg1"/>
                </a:solidFill>
              </a:rPr>
              <a:t>than</a:t>
            </a:r>
            <a:r>
              <a:rPr lang="it-IT" dirty="0">
                <a:solidFill>
                  <a:schemeClr val="bg1"/>
                </a:solidFill>
              </a:rPr>
              <a:t>; </a:t>
            </a:r>
            <a:endParaRPr lang="it-IT" dirty="0" smtClean="0">
              <a:solidFill>
                <a:schemeClr val="bg1"/>
              </a:solidFill>
            </a:endParaRPr>
          </a:p>
          <a:p>
            <a:pPr algn="ctr">
              <a:lnSpc>
                <a:spcPct val="90000"/>
              </a:lnSpc>
              <a:buFont typeface="Monotype Sorts" pitchFamily="2" charset="2"/>
              <a:buNone/>
            </a:pPr>
            <a:r>
              <a:rPr lang="it-IT" i="1" dirty="0" smtClean="0">
                <a:solidFill>
                  <a:schemeClr val="bg1"/>
                </a:solidFill>
              </a:rPr>
              <a:t>the </a:t>
            </a:r>
            <a:r>
              <a:rPr lang="it-IT" i="1" dirty="0" err="1">
                <a:solidFill>
                  <a:schemeClr val="bg1"/>
                </a:solidFill>
              </a:rPr>
              <a:t>least</a:t>
            </a:r>
            <a:r>
              <a:rPr lang="it-IT" i="1" dirty="0">
                <a:solidFill>
                  <a:schemeClr val="bg1"/>
                </a:solidFill>
              </a:rPr>
              <a:t> </a:t>
            </a:r>
            <a:r>
              <a:rPr lang="it-IT" i="1" dirty="0" err="1">
                <a:solidFill>
                  <a:schemeClr val="bg1"/>
                </a:solidFill>
              </a:rPr>
              <a:t>interested</a:t>
            </a:r>
            <a:r>
              <a:rPr lang="it-IT" i="1" dirty="0">
                <a:solidFill>
                  <a:schemeClr val="bg1"/>
                </a:solidFill>
              </a:rPr>
              <a:t> of </a:t>
            </a:r>
            <a:r>
              <a:rPr lang="it-IT" i="1" dirty="0" err="1">
                <a:solidFill>
                  <a:schemeClr val="bg1"/>
                </a:solidFill>
              </a:rPr>
              <a:t>all</a:t>
            </a:r>
            <a:endParaRPr lang="it-IT" i="1" dirty="0">
              <a:solidFill>
                <a:schemeClr val="bg1"/>
              </a:solidFill>
            </a:endParaRPr>
          </a:p>
          <a:p>
            <a:pPr>
              <a:lnSpc>
                <a:spcPct val="90000"/>
              </a:lnSpc>
              <a:buFont typeface="Monotype Sorts" pitchFamily="2" charset="2"/>
              <a:buNone/>
            </a:pPr>
            <a:r>
              <a:rPr lang="it-IT" dirty="0" smtClean="0">
                <a:solidFill>
                  <a:schemeClr val="bg1"/>
                </a:solidFill>
              </a:rPr>
              <a:t>	</a:t>
            </a:r>
            <a:r>
              <a:rPr lang="it-IT" dirty="0" err="1" smtClean="0">
                <a:solidFill>
                  <a:schemeClr val="bg1"/>
                </a:solidFill>
              </a:rPr>
              <a:t>There</a:t>
            </a:r>
            <a:r>
              <a:rPr lang="it-IT" dirty="0" smtClean="0">
                <a:solidFill>
                  <a:schemeClr val="bg1"/>
                </a:solidFill>
              </a:rPr>
              <a:t> </a:t>
            </a:r>
            <a:r>
              <a:rPr lang="it-IT" dirty="0" err="1">
                <a:solidFill>
                  <a:schemeClr val="bg1"/>
                </a:solidFill>
              </a:rPr>
              <a:t>is</a:t>
            </a:r>
            <a:r>
              <a:rPr lang="it-IT" dirty="0">
                <a:solidFill>
                  <a:schemeClr val="bg1"/>
                </a:solidFill>
              </a:rPr>
              <a:t> </a:t>
            </a:r>
            <a:r>
              <a:rPr lang="it-IT" dirty="0" err="1">
                <a:solidFill>
                  <a:schemeClr val="bg1"/>
                </a:solidFill>
              </a:rPr>
              <a:t>also</a:t>
            </a:r>
            <a:r>
              <a:rPr lang="it-IT" dirty="0">
                <a:solidFill>
                  <a:schemeClr val="bg1"/>
                </a:solidFill>
              </a:rPr>
              <a:t> a </a:t>
            </a:r>
            <a:r>
              <a:rPr lang="it-IT" u="sng" dirty="0" err="1">
                <a:solidFill>
                  <a:schemeClr val="bg1"/>
                </a:solidFill>
              </a:rPr>
              <a:t>syntactic</a:t>
            </a:r>
            <a:r>
              <a:rPr lang="it-IT" dirty="0">
                <a:solidFill>
                  <a:schemeClr val="bg1"/>
                </a:solidFill>
              </a:rPr>
              <a:t> – or </a:t>
            </a:r>
            <a:r>
              <a:rPr lang="it-IT" u="sng" dirty="0" err="1">
                <a:solidFill>
                  <a:schemeClr val="bg1"/>
                </a:solidFill>
              </a:rPr>
              <a:t>periphrastic</a:t>
            </a:r>
            <a:r>
              <a:rPr lang="it-IT" dirty="0">
                <a:solidFill>
                  <a:schemeClr val="bg1"/>
                </a:solidFill>
              </a:rPr>
              <a:t> – way of </a:t>
            </a:r>
            <a:r>
              <a:rPr lang="it-IT" dirty="0" err="1">
                <a:solidFill>
                  <a:schemeClr val="bg1"/>
                </a:solidFill>
              </a:rPr>
              <a:t>expressing</a:t>
            </a:r>
            <a:r>
              <a:rPr lang="it-IT" dirty="0">
                <a:solidFill>
                  <a:schemeClr val="bg1"/>
                </a:solidFill>
              </a:rPr>
              <a:t> </a:t>
            </a:r>
            <a:r>
              <a:rPr lang="it-IT" dirty="0" err="1">
                <a:solidFill>
                  <a:schemeClr val="bg1"/>
                </a:solidFill>
              </a:rPr>
              <a:t>higher</a:t>
            </a:r>
            <a:r>
              <a:rPr lang="it-IT" dirty="0">
                <a:solidFill>
                  <a:schemeClr val="bg1"/>
                </a:solidFill>
              </a:rPr>
              <a:t> </a:t>
            </a:r>
            <a:r>
              <a:rPr lang="it-IT" dirty="0" err="1">
                <a:solidFill>
                  <a:schemeClr val="bg1"/>
                </a:solidFill>
              </a:rPr>
              <a:t>degree</a:t>
            </a:r>
            <a:r>
              <a:rPr lang="it-IT" dirty="0">
                <a:solidFill>
                  <a:schemeClr val="bg1"/>
                </a:solidFill>
              </a:rPr>
              <a:t>:</a:t>
            </a:r>
          </a:p>
          <a:p>
            <a:pPr algn="ctr">
              <a:lnSpc>
                <a:spcPct val="90000"/>
              </a:lnSpc>
              <a:buFont typeface="Monotype Sorts" pitchFamily="2" charset="2"/>
              <a:buNone/>
            </a:pPr>
            <a:r>
              <a:rPr lang="it-IT" i="1" dirty="0">
                <a:solidFill>
                  <a:schemeClr val="bg1"/>
                </a:solidFill>
              </a:rPr>
              <a:t>MORE BEAUTIFUL THAN</a:t>
            </a:r>
            <a:r>
              <a:rPr lang="it-IT" dirty="0">
                <a:solidFill>
                  <a:schemeClr val="bg1"/>
                </a:solidFill>
              </a:rPr>
              <a:t>;</a:t>
            </a:r>
          </a:p>
          <a:p>
            <a:pPr algn="ctr">
              <a:lnSpc>
                <a:spcPct val="90000"/>
              </a:lnSpc>
              <a:buFont typeface="Monotype Sorts" pitchFamily="2" charset="2"/>
              <a:buNone/>
            </a:pPr>
            <a:r>
              <a:rPr lang="it-IT" i="1" dirty="0">
                <a:solidFill>
                  <a:schemeClr val="bg1"/>
                </a:solidFill>
              </a:rPr>
              <a:t>THE MOST BEAUTIFUL OF ALL</a:t>
            </a:r>
          </a:p>
          <a:p>
            <a:pPr>
              <a:lnSpc>
                <a:spcPct val="90000"/>
              </a:lnSpc>
            </a:pPr>
            <a:endParaRPr lang="it-IT" sz="3600" dirty="0">
              <a:solidFill>
                <a:schemeClr val="bg1"/>
              </a:solidFill>
              <a:latin typeface="Book Antiqua" pitchFamily="18" charset="0"/>
            </a:endParaRPr>
          </a:p>
          <a:p>
            <a:pPr>
              <a:lnSpc>
                <a:spcPct val="90000"/>
              </a:lnSpc>
              <a:buFont typeface="Monotype Sorts" pitchFamily="2" charset="2"/>
              <a:buNone/>
            </a:pPr>
            <a:endParaRPr lang="it-IT" sz="3600" dirty="0">
              <a:solidFill>
                <a:schemeClr val="bg1"/>
              </a:solidFill>
              <a:latin typeface="Book Antiqua" pitchFamily="18" charset="0"/>
            </a:endParaRPr>
          </a:p>
          <a:p>
            <a:pPr>
              <a:lnSpc>
                <a:spcPct val="90000"/>
              </a:lnSpc>
            </a:pPr>
            <a:endParaRPr lang="it-IT" sz="3600" dirty="0">
              <a:solidFill>
                <a:schemeClr val="bg1"/>
              </a:solidFill>
              <a:latin typeface="Book Antiqu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79875">
                                            <p:txEl>
                                              <p:pRg st="0" end="0"/>
                                            </p:txEl>
                                          </p:spTgt>
                                        </p:tgtEl>
                                        <p:attrNameLst>
                                          <p:attrName>style.visibility</p:attrName>
                                        </p:attrNameLst>
                                      </p:cBhvr>
                                      <p:to>
                                        <p:strVal val="visible"/>
                                      </p:to>
                                    </p:set>
                                    <p:anim calcmode="lin" valueType="num">
                                      <p:cBhvr>
                                        <p:cTn id="7" dur="500" fill="hold"/>
                                        <p:tgtEl>
                                          <p:spTgt spid="7987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79875">
                                            <p:txEl>
                                              <p:pRg st="0" end="0"/>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79875">
                                            <p:txEl>
                                              <p:pRg st="0" end="0"/>
                                            </p:txEl>
                                          </p:spTgt>
                                        </p:tgtEl>
                                        <p:attrNameLst>
                                          <p:attrName>ppt_c</p:attrName>
                                        </p:attrNameLst>
                                      </p:cBhvr>
                                      <p:to>
                                        <a:srgbClr val="FFFF00"/>
                                      </p:to>
                                    </p:animClr>
                                  </p:subTnLst>
                                </p:cTn>
                              </p:par>
                            </p:childTnLst>
                          </p:cTn>
                        </p:par>
                      </p:childTnLst>
                    </p:cTn>
                  </p:par>
                  <p:par>
                    <p:cTn id="9" fill="hold" nodeType="clickPar">
                      <p:stCondLst>
                        <p:cond delay="indefinite"/>
                      </p:stCondLst>
                      <p:childTnLst>
                        <p:par>
                          <p:cTn id="10" fill="hold" nodeType="withGroup">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79875">
                                            <p:txEl>
                                              <p:pRg st="1" end="1"/>
                                            </p:txEl>
                                          </p:spTgt>
                                        </p:tgtEl>
                                        <p:attrNameLst>
                                          <p:attrName>style.visibility</p:attrName>
                                        </p:attrNameLst>
                                      </p:cBhvr>
                                      <p:to>
                                        <p:strVal val="visible"/>
                                      </p:to>
                                    </p:set>
                                    <p:anim calcmode="lin" valueType="num">
                                      <p:cBhvr>
                                        <p:cTn id="13" dur="500" fill="hold"/>
                                        <p:tgtEl>
                                          <p:spTgt spid="79875">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79875">
                                            <p:txEl>
                                              <p:pRg st="1" end="1"/>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79875">
                                            <p:txEl>
                                              <p:pRg st="1" end="1"/>
                                            </p:txEl>
                                          </p:spTgt>
                                        </p:tgtEl>
                                        <p:attrNameLst>
                                          <p:attrName>ppt_c</p:attrName>
                                        </p:attrNameLst>
                                      </p:cBhvr>
                                      <p:to>
                                        <a:srgbClr val="FFFF00"/>
                                      </p:to>
                                    </p:animClr>
                                  </p:subTnLst>
                                </p:cTn>
                              </p:par>
                            </p:childTnLst>
                          </p:cTn>
                        </p:par>
                      </p:childTnLst>
                    </p:cTn>
                  </p:par>
                  <p:par>
                    <p:cTn id="15" fill="hold">
                      <p:stCondLst>
                        <p:cond delay="indefinite"/>
                      </p:stCondLst>
                      <p:childTnLst>
                        <p:par>
                          <p:cTn id="16" fill="hold">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79875">
                                            <p:txEl>
                                              <p:pRg st="2" end="2"/>
                                            </p:txEl>
                                          </p:spTgt>
                                        </p:tgtEl>
                                        <p:attrNameLst>
                                          <p:attrName>style.visibility</p:attrName>
                                        </p:attrNameLst>
                                      </p:cBhvr>
                                      <p:to>
                                        <p:strVal val="visible"/>
                                      </p:to>
                                    </p:set>
                                    <p:anim calcmode="lin" valueType="num">
                                      <p:cBhvr>
                                        <p:cTn id="19" dur="500" fill="hold"/>
                                        <p:tgtEl>
                                          <p:spTgt spid="79875">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79875">
                                            <p:txEl>
                                              <p:pRg st="2" end="2"/>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79875">
                                            <p:txEl>
                                              <p:pRg st="2" end="2"/>
                                            </p:txEl>
                                          </p:spTgt>
                                        </p:tgtEl>
                                        <p:attrNameLst>
                                          <p:attrName>ppt_c</p:attrName>
                                        </p:attrNameLst>
                                      </p:cBhvr>
                                      <p:to>
                                        <a:srgbClr val="FFFF00"/>
                                      </p:to>
                                    </p:animClr>
                                  </p:subTnLst>
                                </p:cTn>
                              </p:par>
                            </p:childTnLst>
                          </p:cTn>
                        </p:par>
                      </p:childTnLst>
                    </p:cTn>
                  </p:par>
                  <p:par>
                    <p:cTn id="21" fill="hold">
                      <p:stCondLst>
                        <p:cond delay="indefinite"/>
                      </p:stCondLst>
                      <p:childTnLst>
                        <p:par>
                          <p:cTn id="22" fill="hold">
                            <p:stCondLst>
                              <p:cond delay="0"/>
                            </p:stCondLst>
                            <p:childTnLst>
                              <p:par>
                                <p:cTn id="23" presetID="17" presetClass="entr" presetSubtype="10" fill="hold" grpId="0" nodeType="clickEffect">
                                  <p:stCondLst>
                                    <p:cond delay="0"/>
                                  </p:stCondLst>
                                  <p:childTnLst>
                                    <p:set>
                                      <p:cBhvr>
                                        <p:cTn id="24" dur="1" fill="hold">
                                          <p:stCondLst>
                                            <p:cond delay="0"/>
                                          </p:stCondLst>
                                        </p:cTn>
                                        <p:tgtEl>
                                          <p:spTgt spid="79875">
                                            <p:txEl>
                                              <p:pRg st="3" end="3"/>
                                            </p:txEl>
                                          </p:spTgt>
                                        </p:tgtEl>
                                        <p:attrNameLst>
                                          <p:attrName>style.visibility</p:attrName>
                                        </p:attrNameLst>
                                      </p:cBhvr>
                                      <p:to>
                                        <p:strVal val="visible"/>
                                      </p:to>
                                    </p:set>
                                    <p:anim calcmode="lin" valueType="num">
                                      <p:cBhvr>
                                        <p:cTn id="25" dur="500" fill="hold"/>
                                        <p:tgtEl>
                                          <p:spTgt spid="79875">
                                            <p:txEl>
                                              <p:pRg st="3" end="3"/>
                                            </p:txEl>
                                          </p:spTgt>
                                        </p:tgtEl>
                                        <p:attrNameLst>
                                          <p:attrName>ppt_w</p:attrName>
                                        </p:attrNameLst>
                                      </p:cBhvr>
                                      <p:tavLst>
                                        <p:tav tm="0">
                                          <p:val>
                                            <p:fltVal val="0"/>
                                          </p:val>
                                        </p:tav>
                                        <p:tav tm="100000">
                                          <p:val>
                                            <p:strVal val="#ppt_w"/>
                                          </p:val>
                                        </p:tav>
                                      </p:tavLst>
                                    </p:anim>
                                    <p:anim calcmode="lin" valueType="num">
                                      <p:cBhvr>
                                        <p:cTn id="26" dur="500" fill="hold"/>
                                        <p:tgtEl>
                                          <p:spTgt spid="79875">
                                            <p:txEl>
                                              <p:pRg st="3" end="3"/>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79875">
                                            <p:txEl>
                                              <p:pRg st="3" end="3"/>
                                            </p:txEl>
                                          </p:spTgt>
                                        </p:tgtEl>
                                        <p:attrNameLst>
                                          <p:attrName>ppt_c</p:attrName>
                                        </p:attrNameLst>
                                      </p:cBhvr>
                                      <p:to>
                                        <a:srgbClr val="FFFF00"/>
                                      </p:to>
                                    </p:animClr>
                                  </p:subTnLst>
                                </p:cTn>
                              </p:par>
                            </p:childTnLst>
                          </p:cTn>
                        </p:par>
                      </p:childTnLst>
                    </p:cTn>
                  </p:par>
                  <p:par>
                    <p:cTn id="27" fill="hold" nodeType="clickPar">
                      <p:stCondLst>
                        <p:cond delay="indefinite"/>
                      </p:stCondLst>
                      <p:childTnLst>
                        <p:par>
                          <p:cTn id="28" fill="hold" nodeType="withGroup">
                            <p:stCondLst>
                              <p:cond delay="0"/>
                            </p:stCondLst>
                            <p:childTnLst>
                              <p:par>
                                <p:cTn id="29" presetID="17" presetClass="entr" presetSubtype="10" fill="hold" grpId="0" nodeType="clickEffect">
                                  <p:stCondLst>
                                    <p:cond delay="0"/>
                                  </p:stCondLst>
                                  <p:childTnLst>
                                    <p:set>
                                      <p:cBhvr>
                                        <p:cTn id="30" dur="1" fill="hold">
                                          <p:stCondLst>
                                            <p:cond delay="0"/>
                                          </p:stCondLst>
                                        </p:cTn>
                                        <p:tgtEl>
                                          <p:spTgt spid="79875">
                                            <p:txEl>
                                              <p:pRg st="4" end="4"/>
                                            </p:txEl>
                                          </p:spTgt>
                                        </p:tgtEl>
                                        <p:attrNameLst>
                                          <p:attrName>style.visibility</p:attrName>
                                        </p:attrNameLst>
                                      </p:cBhvr>
                                      <p:to>
                                        <p:strVal val="visible"/>
                                      </p:to>
                                    </p:set>
                                    <p:anim calcmode="lin" valueType="num">
                                      <p:cBhvr>
                                        <p:cTn id="31" dur="500" fill="hold"/>
                                        <p:tgtEl>
                                          <p:spTgt spid="79875">
                                            <p:txEl>
                                              <p:pRg st="4" end="4"/>
                                            </p:txEl>
                                          </p:spTgt>
                                        </p:tgtEl>
                                        <p:attrNameLst>
                                          <p:attrName>ppt_w</p:attrName>
                                        </p:attrNameLst>
                                      </p:cBhvr>
                                      <p:tavLst>
                                        <p:tav tm="0">
                                          <p:val>
                                            <p:fltVal val="0"/>
                                          </p:val>
                                        </p:tav>
                                        <p:tav tm="100000">
                                          <p:val>
                                            <p:strVal val="#ppt_w"/>
                                          </p:val>
                                        </p:tav>
                                      </p:tavLst>
                                    </p:anim>
                                    <p:anim calcmode="lin" valueType="num">
                                      <p:cBhvr>
                                        <p:cTn id="32" dur="500" fill="hold"/>
                                        <p:tgtEl>
                                          <p:spTgt spid="79875">
                                            <p:txEl>
                                              <p:pRg st="4" end="4"/>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79875">
                                            <p:txEl>
                                              <p:pRg st="4" end="4"/>
                                            </p:txEl>
                                          </p:spTgt>
                                        </p:tgtEl>
                                        <p:attrNameLst>
                                          <p:attrName>ppt_c</p:attrName>
                                        </p:attrNameLst>
                                      </p:cBhvr>
                                      <p:to>
                                        <a:srgbClr val="FFFF00"/>
                                      </p:to>
                                    </p:animClr>
                                  </p:subTnLst>
                                </p:cTn>
                              </p:par>
                            </p:childTnLst>
                          </p:cTn>
                        </p:par>
                      </p:childTnLst>
                    </p:cTn>
                  </p:par>
                  <p:par>
                    <p:cTn id="33" fill="hold" nodeType="clickPar">
                      <p:stCondLst>
                        <p:cond delay="indefinite"/>
                      </p:stCondLst>
                      <p:childTnLst>
                        <p:par>
                          <p:cTn id="34" fill="hold" nodeType="withGroup">
                            <p:stCondLst>
                              <p:cond delay="0"/>
                            </p:stCondLst>
                            <p:childTnLst>
                              <p:par>
                                <p:cTn id="35" presetID="17" presetClass="entr" presetSubtype="10" fill="hold" grpId="0" nodeType="clickEffect">
                                  <p:stCondLst>
                                    <p:cond delay="0"/>
                                  </p:stCondLst>
                                  <p:childTnLst>
                                    <p:set>
                                      <p:cBhvr>
                                        <p:cTn id="36" dur="1" fill="hold">
                                          <p:stCondLst>
                                            <p:cond delay="0"/>
                                          </p:stCondLst>
                                        </p:cTn>
                                        <p:tgtEl>
                                          <p:spTgt spid="79875">
                                            <p:txEl>
                                              <p:pRg st="5" end="5"/>
                                            </p:txEl>
                                          </p:spTgt>
                                        </p:tgtEl>
                                        <p:attrNameLst>
                                          <p:attrName>style.visibility</p:attrName>
                                        </p:attrNameLst>
                                      </p:cBhvr>
                                      <p:to>
                                        <p:strVal val="visible"/>
                                      </p:to>
                                    </p:set>
                                    <p:anim calcmode="lin" valueType="num">
                                      <p:cBhvr>
                                        <p:cTn id="37" dur="500" fill="hold"/>
                                        <p:tgtEl>
                                          <p:spTgt spid="79875">
                                            <p:txEl>
                                              <p:pRg st="5" end="5"/>
                                            </p:txEl>
                                          </p:spTgt>
                                        </p:tgtEl>
                                        <p:attrNameLst>
                                          <p:attrName>ppt_w</p:attrName>
                                        </p:attrNameLst>
                                      </p:cBhvr>
                                      <p:tavLst>
                                        <p:tav tm="0">
                                          <p:val>
                                            <p:fltVal val="0"/>
                                          </p:val>
                                        </p:tav>
                                        <p:tav tm="100000">
                                          <p:val>
                                            <p:strVal val="#ppt_w"/>
                                          </p:val>
                                        </p:tav>
                                      </p:tavLst>
                                    </p:anim>
                                    <p:anim calcmode="lin" valueType="num">
                                      <p:cBhvr>
                                        <p:cTn id="38" dur="500" fill="hold"/>
                                        <p:tgtEl>
                                          <p:spTgt spid="79875">
                                            <p:txEl>
                                              <p:pRg st="5" end="5"/>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79875">
                                            <p:txEl>
                                              <p:pRg st="5" end="5"/>
                                            </p:txEl>
                                          </p:spTgt>
                                        </p:tgtEl>
                                        <p:attrNameLst>
                                          <p:attrName>ppt_c</p:attrName>
                                        </p:attrNameLst>
                                      </p:cBhvr>
                                      <p:to>
                                        <a:srgbClr val="FFFF0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5" grpId="0" build="p" autoUpdateAnimBg="0"/>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0" name="Rectangle 1026"/>
          <p:cNvSpPr>
            <a:spLocks noGrp="1" noChangeArrowheads="1"/>
          </p:cNvSpPr>
          <p:nvPr>
            <p:ph type="ctrTitle"/>
          </p:nvPr>
        </p:nvSpPr>
        <p:spPr>
          <a:xfrm>
            <a:off x="572356" y="-99392"/>
            <a:ext cx="8178800" cy="1295400"/>
          </a:xfrm>
        </p:spPr>
        <p:txBody>
          <a:bodyPr/>
          <a:lstStyle/>
          <a:p>
            <a:pPr algn="ctr"/>
            <a:r>
              <a:rPr lang="it-IT" dirty="0">
                <a:solidFill>
                  <a:schemeClr val="bg1"/>
                </a:solidFill>
                <a:latin typeface="Book Antiqua" pitchFamily="18" charset="0"/>
              </a:rPr>
              <a:t/>
            </a:r>
            <a:br>
              <a:rPr lang="it-IT" dirty="0">
                <a:solidFill>
                  <a:schemeClr val="bg1"/>
                </a:solidFill>
                <a:latin typeface="Book Antiqua" pitchFamily="18" charset="0"/>
              </a:rPr>
            </a:br>
            <a:r>
              <a:rPr lang="it-IT" sz="3200" dirty="0">
                <a:solidFill>
                  <a:schemeClr val="bg1"/>
                </a:solidFill>
                <a:latin typeface="Book Antiqua" pitchFamily="18" charset="0"/>
              </a:rPr>
              <a:t/>
            </a:r>
            <a:br>
              <a:rPr lang="it-IT" sz="3200" dirty="0">
                <a:solidFill>
                  <a:schemeClr val="bg1"/>
                </a:solidFill>
                <a:latin typeface="Book Antiqua" pitchFamily="18" charset="0"/>
              </a:rPr>
            </a:br>
            <a:r>
              <a:rPr lang="it-IT" sz="3200" b="1" dirty="0" smtClean="0">
                <a:solidFill>
                  <a:schemeClr val="bg1"/>
                </a:solidFill>
                <a:latin typeface="Book Antiqua" pitchFamily="18" charset="0"/>
              </a:rPr>
              <a:t>The </a:t>
            </a:r>
            <a:r>
              <a:rPr lang="it-IT" sz="3200" b="1" dirty="0" err="1" smtClean="0">
                <a:solidFill>
                  <a:schemeClr val="bg1"/>
                </a:solidFill>
                <a:latin typeface="Book Antiqua" pitchFamily="18" charset="0"/>
              </a:rPr>
              <a:t>main</a:t>
            </a:r>
            <a:r>
              <a:rPr lang="it-IT" sz="3200" b="1" dirty="0" smtClean="0">
                <a:solidFill>
                  <a:schemeClr val="bg1"/>
                </a:solidFill>
                <a:latin typeface="Book Antiqua" pitchFamily="18" charset="0"/>
              </a:rPr>
              <a:t> </a:t>
            </a:r>
            <a:r>
              <a:rPr lang="it-IT" sz="3200" b="1" dirty="0" err="1" smtClean="0">
                <a:solidFill>
                  <a:schemeClr val="bg1"/>
                </a:solidFill>
                <a:latin typeface="Book Antiqua" pitchFamily="18" charset="0"/>
              </a:rPr>
              <a:t>branches</a:t>
            </a:r>
            <a:r>
              <a:rPr lang="it-IT" sz="3200" b="1" dirty="0" smtClean="0">
                <a:solidFill>
                  <a:schemeClr val="bg1"/>
                </a:solidFill>
                <a:latin typeface="Book Antiqua" pitchFamily="18" charset="0"/>
              </a:rPr>
              <a:t> of </a:t>
            </a:r>
            <a:r>
              <a:rPr lang="it-IT" sz="3200" b="1" dirty="0" err="1" smtClean="0">
                <a:solidFill>
                  <a:schemeClr val="bg1"/>
                </a:solidFill>
                <a:latin typeface="Book Antiqua" pitchFamily="18" charset="0"/>
              </a:rPr>
              <a:t>grammar</a:t>
            </a:r>
            <a:endParaRPr lang="it-IT" sz="3200" b="1" dirty="0">
              <a:solidFill>
                <a:schemeClr val="bg1"/>
              </a:solidFill>
              <a:latin typeface="Book Antiqua" pitchFamily="18" charset="0"/>
            </a:endParaRPr>
          </a:p>
        </p:txBody>
      </p:sp>
      <p:graphicFrame>
        <p:nvGraphicFramePr>
          <p:cNvPr id="17412" name="Object 1028"/>
          <p:cNvGraphicFramePr>
            <a:graphicFrameLocks noChangeAspect="1"/>
          </p:cNvGraphicFramePr>
          <p:nvPr>
            <p:extLst>
              <p:ext uri="{D42A27DB-BD31-4B8C-83A1-F6EECF244321}">
                <p14:modId xmlns:p14="http://schemas.microsoft.com/office/powerpoint/2010/main" val="3348641226"/>
              </p:ext>
            </p:extLst>
          </p:nvPr>
        </p:nvGraphicFramePr>
        <p:xfrm>
          <a:off x="7884368" y="260648"/>
          <a:ext cx="682625" cy="368300"/>
        </p:xfrm>
        <a:graphic>
          <a:graphicData uri="http://schemas.openxmlformats.org/presentationml/2006/ole">
            <mc:AlternateContent xmlns:mc="http://schemas.openxmlformats.org/markup-compatibility/2006">
              <mc:Choice xmlns:v="urn:schemas-microsoft-com:vml" Requires="v">
                <p:oleObj spid="_x0000_s95250" name="CorelPhotoPaint.Image.6" r:id="rId3" imgW="683725" imgH="369766" progId="">
                  <p:embed/>
                </p:oleObj>
              </mc:Choice>
              <mc:Fallback>
                <p:oleObj name="CorelPhotoPaint.Image.6" r:id="rId3" imgW="683725" imgH="369766" progId="">
                  <p:embed/>
                  <p:pic>
                    <p:nvPicPr>
                      <p:cNvPr id="0"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84368" y="260648"/>
                        <a:ext cx="682625"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 name="Rettangolo 1"/>
          <p:cNvSpPr/>
          <p:nvPr/>
        </p:nvSpPr>
        <p:spPr bwMode="auto">
          <a:xfrm>
            <a:off x="179512" y="2204864"/>
            <a:ext cx="8964488" cy="4536504"/>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it-IT" sz="2400" b="0" i="0" u="none" strike="noStrike" cap="none" normalizeH="0" baseline="0" dirty="0" err="1" smtClean="0">
                <a:ln>
                  <a:noFill/>
                </a:ln>
                <a:effectLst/>
                <a:latin typeface="Times New Roman" pitchFamily="18" charset="0"/>
              </a:rPr>
              <a:t>Two</a:t>
            </a:r>
            <a:r>
              <a:rPr kumimoji="0" lang="it-IT" sz="2400" b="0" i="0" u="none" strike="noStrike" cap="none" normalizeH="0" baseline="0" dirty="0" smtClean="0">
                <a:ln>
                  <a:noFill/>
                </a:ln>
                <a:effectLst/>
                <a:latin typeface="Times New Roman" pitchFamily="18" charset="0"/>
              </a:rPr>
              <a:t> </a:t>
            </a:r>
            <a:r>
              <a:rPr kumimoji="0" lang="it-IT" sz="2400" b="0" i="0" u="none" strike="noStrike" cap="none" normalizeH="0" baseline="0" dirty="0" err="1" smtClean="0">
                <a:ln>
                  <a:noFill/>
                </a:ln>
                <a:effectLst/>
                <a:latin typeface="Times New Roman" pitchFamily="18" charset="0"/>
              </a:rPr>
              <a:t>domains</a:t>
            </a:r>
            <a:r>
              <a:rPr kumimoji="0" lang="it-IT" sz="2400" b="0" i="0" u="none" strike="noStrike" cap="none" normalizeH="0" baseline="0" dirty="0" smtClean="0">
                <a:ln>
                  <a:noFill/>
                </a:ln>
                <a:effectLst/>
                <a:latin typeface="Times New Roman" pitchFamily="18" charset="0"/>
              </a:rPr>
              <a:t>:</a:t>
            </a:r>
            <a:r>
              <a:rPr kumimoji="0" lang="it-IT" sz="2400" b="0" i="0" u="none" strike="noStrike" cap="none" normalizeH="0" dirty="0" smtClean="0">
                <a:ln>
                  <a:noFill/>
                </a:ln>
                <a:effectLst/>
                <a:latin typeface="Times New Roman" pitchFamily="18" charset="0"/>
              </a:rPr>
              <a:t> MORPHOLOGY and SYNTAX</a:t>
            </a:r>
          </a:p>
          <a:p>
            <a:pPr marL="0" marR="0" indent="0" algn="l" defTabSz="914400" rtl="0" eaLnBrk="0" fontAlgn="base" latinLnBrk="0" hangingPunct="0">
              <a:lnSpc>
                <a:spcPct val="100000"/>
              </a:lnSpc>
              <a:spcBef>
                <a:spcPct val="0"/>
              </a:spcBef>
              <a:spcAft>
                <a:spcPct val="0"/>
              </a:spcAft>
              <a:buClrTx/>
              <a:buSzTx/>
              <a:buFontTx/>
              <a:buNone/>
              <a:tabLst/>
            </a:pPr>
            <a:endParaRPr lang="it-IT" dirty="0"/>
          </a:p>
          <a:p>
            <a:pPr marL="0" marR="0" indent="0" algn="l" defTabSz="914400" rtl="0" eaLnBrk="0" fontAlgn="base" latinLnBrk="0" hangingPunct="0">
              <a:lnSpc>
                <a:spcPct val="100000"/>
              </a:lnSpc>
              <a:spcBef>
                <a:spcPct val="0"/>
              </a:spcBef>
              <a:spcAft>
                <a:spcPct val="0"/>
              </a:spcAft>
              <a:buClrTx/>
              <a:buSzTx/>
              <a:buFontTx/>
              <a:buNone/>
              <a:tabLst/>
            </a:pPr>
            <a:r>
              <a:rPr lang="it-IT" dirty="0" err="1" smtClean="0"/>
              <a:t>Morphology</a:t>
            </a:r>
            <a:r>
              <a:rPr lang="it-IT" dirty="0" smtClean="0"/>
              <a:t> </a:t>
            </a:r>
            <a:r>
              <a:rPr lang="it-IT" dirty="0" err="1" smtClean="0"/>
              <a:t>deals</a:t>
            </a:r>
            <a:r>
              <a:rPr lang="it-IT" dirty="0" smtClean="0"/>
              <a:t> with the </a:t>
            </a:r>
            <a:r>
              <a:rPr lang="it-IT" dirty="0" err="1" smtClean="0"/>
              <a:t>structure</a:t>
            </a:r>
            <a:r>
              <a:rPr lang="it-IT" dirty="0" smtClean="0"/>
              <a:t> of </a:t>
            </a:r>
            <a:r>
              <a:rPr lang="it-IT" dirty="0" err="1" smtClean="0"/>
              <a:t>words</a:t>
            </a:r>
            <a:r>
              <a:rPr lang="it-IT" dirty="0" smtClean="0"/>
              <a:t> (</a:t>
            </a:r>
            <a:r>
              <a:rPr lang="it-IT" dirty="0" err="1" smtClean="0"/>
              <a:t>inflectional</a:t>
            </a:r>
            <a:r>
              <a:rPr lang="it-IT" dirty="0" smtClean="0"/>
              <a:t> </a:t>
            </a:r>
            <a:r>
              <a:rPr lang="it-IT" dirty="0" err="1" smtClean="0"/>
              <a:t>endings</a:t>
            </a:r>
            <a:r>
              <a:rPr lang="it-IT" dirty="0" smtClean="0"/>
              <a:t> and the way </a:t>
            </a:r>
            <a:r>
              <a:rPr lang="it-IT" dirty="0" err="1" smtClean="0"/>
              <a:t>words</a:t>
            </a:r>
            <a:r>
              <a:rPr lang="it-IT" dirty="0" smtClean="0"/>
              <a:t> can be </a:t>
            </a:r>
            <a:r>
              <a:rPr lang="it-IT" dirty="0" err="1" smtClean="0"/>
              <a:t>built</a:t>
            </a:r>
            <a:r>
              <a:rPr lang="it-IT" dirty="0" smtClean="0"/>
              <a:t> from </a:t>
            </a:r>
            <a:r>
              <a:rPr lang="it-IT" dirty="0" err="1" smtClean="0"/>
              <a:t>smaller</a:t>
            </a:r>
            <a:r>
              <a:rPr lang="it-IT" dirty="0" smtClean="0"/>
              <a:t> </a:t>
            </a:r>
            <a:r>
              <a:rPr lang="it-IT" dirty="0" err="1" smtClean="0"/>
              <a:t>units</a:t>
            </a:r>
            <a:r>
              <a:rPr lang="it-IT" dirty="0" smtClean="0"/>
              <a:t> of </a:t>
            </a:r>
            <a:r>
              <a:rPr lang="it-IT" dirty="0" err="1" smtClean="0"/>
              <a:t>language</a:t>
            </a:r>
            <a:r>
              <a:rPr lang="it-IT" dirty="0" smtClean="0"/>
              <a:t>).</a:t>
            </a:r>
          </a:p>
          <a:p>
            <a:pPr marL="0" marR="0" indent="0" algn="l" defTabSz="914400" rtl="0" eaLnBrk="0" fontAlgn="base" latinLnBrk="0" hangingPunct="0">
              <a:lnSpc>
                <a:spcPct val="100000"/>
              </a:lnSpc>
              <a:spcBef>
                <a:spcPct val="0"/>
              </a:spcBef>
              <a:spcAft>
                <a:spcPct val="0"/>
              </a:spcAft>
              <a:buClrTx/>
              <a:buSzTx/>
              <a:buFontTx/>
              <a:buNone/>
              <a:tabLst/>
            </a:pPr>
            <a:endParaRPr lang="it-IT" dirty="0"/>
          </a:p>
          <a:p>
            <a:pPr marL="0" marR="0" indent="0" algn="l" defTabSz="914400" rtl="0" eaLnBrk="0" fontAlgn="base" latinLnBrk="0" hangingPunct="0">
              <a:lnSpc>
                <a:spcPct val="100000"/>
              </a:lnSpc>
              <a:spcBef>
                <a:spcPct val="0"/>
              </a:spcBef>
              <a:spcAft>
                <a:spcPct val="0"/>
              </a:spcAft>
              <a:buClrTx/>
              <a:buSzTx/>
              <a:buFontTx/>
              <a:buNone/>
              <a:tabLst/>
            </a:pPr>
            <a:r>
              <a:rPr lang="it-IT" dirty="0" err="1" smtClean="0"/>
              <a:t>Syntax</a:t>
            </a:r>
            <a:r>
              <a:rPr lang="it-IT" dirty="0" smtClean="0"/>
              <a:t>, </a:t>
            </a:r>
            <a:r>
              <a:rPr lang="it-IT" dirty="0" err="1" smtClean="0"/>
              <a:t>instead</a:t>
            </a:r>
            <a:r>
              <a:rPr lang="it-IT" dirty="0" smtClean="0"/>
              <a:t> </a:t>
            </a:r>
            <a:r>
              <a:rPr lang="it-IT" dirty="0" err="1" smtClean="0"/>
              <a:t>deals</a:t>
            </a:r>
            <a:r>
              <a:rPr lang="it-IT" dirty="0" smtClean="0"/>
              <a:t> with the </a:t>
            </a:r>
            <a:r>
              <a:rPr lang="it-IT" dirty="0" err="1" smtClean="0"/>
              <a:t>structure</a:t>
            </a:r>
            <a:r>
              <a:rPr lang="it-IT" dirty="0" smtClean="0"/>
              <a:t> of </a:t>
            </a:r>
            <a:r>
              <a:rPr lang="it-IT" dirty="0" err="1" smtClean="0"/>
              <a:t>sentences</a:t>
            </a:r>
            <a:endParaRPr lang="it-IT" dirty="0" smtClean="0"/>
          </a:p>
          <a:p>
            <a:pPr marL="0" marR="0" indent="0" algn="l" defTabSz="914400" rtl="0" eaLnBrk="0" fontAlgn="base" latinLnBrk="0" hangingPunct="0">
              <a:lnSpc>
                <a:spcPct val="100000"/>
              </a:lnSpc>
              <a:spcBef>
                <a:spcPct val="0"/>
              </a:spcBef>
              <a:spcAft>
                <a:spcPct val="0"/>
              </a:spcAft>
              <a:buClrTx/>
              <a:buSzTx/>
              <a:buFontTx/>
              <a:buNone/>
              <a:tabLst/>
            </a:pPr>
            <a:endParaRPr lang="it-IT" dirty="0" smtClean="0"/>
          </a:p>
          <a:p>
            <a:pPr marL="0" marR="0" indent="0" algn="l" defTabSz="914400" rtl="0" eaLnBrk="0" fontAlgn="base" latinLnBrk="0" hangingPunct="0">
              <a:lnSpc>
                <a:spcPct val="100000"/>
              </a:lnSpc>
              <a:spcBef>
                <a:spcPct val="0"/>
              </a:spcBef>
              <a:spcAft>
                <a:spcPct val="0"/>
              </a:spcAft>
              <a:buClrTx/>
              <a:buSzTx/>
              <a:buFontTx/>
              <a:buNone/>
              <a:tabLst/>
            </a:pPr>
            <a:r>
              <a:rPr lang="it-IT" dirty="0" smtClean="0"/>
              <a:t>The word MORPHOLOGY </a:t>
            </a:r>
            <a:r>
              <a:rPr lang="it-IT" dirty="0" err="1" smtClean="0"/>
              <a:t>comes</a:t>
            </a:r>
            <a:r>
              <a:rPr lang="it-IT" dirty="0" smtClean="0"/>
              <a:t> from the </a:t>
            </a:r>
            <a:r>
              <a:rPr lang="it-IT" dirty="0" err="1" smtClean="0"/>
              <a:t>Greek</a:t>
            </a:r>
            <a:r>
              <a:rPr lang="it-IT" dirty="0" smtClean="0"/>
              <a:t> </a:t>
            </a:r>
            <a:r>
              <a:rPr lang="it-IT" i="1" dirty="0" err="1" smtClean="0"/>
              <a:t>morphe</a:t>
            </a:r>
            <a:r>
              <a:rPr lang="it-IT" dirty="0" smtClean="0"/>
              <a:t> = </a:t>
            </a:r>
            <a:r>
              <a:rPr lang="it-IT" dirty="0" err="1" smtClean="0"/>
              <a:t>form</a:t>
            </a:r>
            <a:r>
              <a:rPr lang="it-IT" dirty="0" smtClean="0"/>
              <a:t> + </a:t>
            </a:r>
            <a:r>
              <a:rPr lang="it-IT" i="1" dirty="0" smtClean="0"/>
              <a:t>logos = word</a:t>
            </a:r>
          </a:p>
          <a:p>
            <a:pPr marL="0" marR="0" indent="0" algn="l" defTabSz="914400" rtl="0" eaLnBrk="0" fontAlgn="base" latinLnBrk="0" hangingPunct="0">
              <a:lnSpc>
                <a:spcPct val="100000"/>
              </a:lnSpc>
              <a:spcBef>
                <a:spcPct val="0"/>
              </a:spcBef>
              <a:spcAft>
                <a:spcPct val="0"/>
              </a:spcAft>
              <a:buClrTx/>
              <a:buSzTx/>
              <a:buFontTx/>
              <a:buNone/>
              <a:tabLst/>
            </a:pPr>
            <a:endParaRPr lang="it-IT" i="1" dirty="0"/>
          </a:p>
          <a:p>
            <a:pPr marL="0" marR="0" indent="0" algn="l" defTabSz="914400" rtl="0" eaLnBrk="0" fontAlgn="base" latinLnBrk="0" hangingPunct="0">
              <a:lnSpc>
                <a:spcPct val="100000"/>
              </a:lnSpc>
              <a:spcBef>
                <a:spcPct val="0"/>
              </a:spcBef>
              <a:spcAft>
                <a:spcPct val="0"/>
              </a:spcAft>
              <a:buClrTx/>
              <a:buSzTx/>
              <a:buFontTx/>
              <a:buNone/>
              <a:tabLst/>
            </a:pPr>
            <a:r>
              <a:rPr lang="it-IT" dirty="0" smtClean="0"/>
              <a:t>The word SYNTAX </a:t>
            </a:r>
            <a:r>
              <a:rPr lang="it-IT" dirty="0" err="1" smtClean="0"/>
              <a:t>comes</a:t>
            </a:r>
            <a:r>
              <a:rPr lang="it-IT" dirty="0" smtClean="0"/>
              <a:t> from Latin </a:t>
            </a:r>
            <a:r>
              <a:rPr lang="it-IT" i="1" dirty="0" err="1" smtClean="0"/>
              <a:t>syntaxis</a:t>
            </a:r>
            <a:r>
              <a:rPr lang="it-IT" dirty="0" smtClean="0"/>
              <a:t> and </a:t>
            </a:r>
            <a:r>
              <a:rPr lang="it-IT" dirty="0" err="1" smtClean="0"/>
              <a:t>earlier</a:t>
            </a:r>
            <a:r>
              <a:rPr lang="it-IT" dirty="0" smtClean="0"/>
              <a:t> from </a:t>
            </a:r>
            <a:r>
              <a:rPr lang="it-IT" dirty="0" err="1" smtClean="0"/>
              <a:t>Greek</a:t>
            </a:r>
            <a:r>
              <a:rPr lang="it-IT" dirty="0" smtClean="0"/>
              <a:t> </a:t>
            </a:r>
            <a:r>
              <a:rPr lang="it-IT" i="1" dirty="0" err="1" smtClean="0"/>
              <a:t>syn</a:t>
            </a:r>
            <a:r>
              <a:rPr lang="it-IT" dirty="0" err="1" smtClean="0"/>
              <a:t>+</a:t>
            </a:r>
            <a:r>
              <a:rPr lang="it-IT" i="1" dirty="0" err="1" smtClean="0"/>
              <a:t>assein</a:t>
            </a:r>
            <a:r>
              <a:rPr lang="it-IT" dirty="0" smtClean="0"/>
              <a:t> = </a:t>
            </a:r>
            <a:r>
              <a:rPr lang="it-IT" dirty="0" err="1" smtClean="0"/>
              <a:t>together</a:t>
            </a:r>
            <a:r>
              <a:rPr lang="it-IT" dirty="0" smtClean="0"/>
              <a:t> + </a:t>
            </a:r>
            <a:r>
              <a:rPr lang="it-IT" dirty="0" err="1" smtClean="0"/>
              <a:t>arrange</a:t>
            </a:r>
            <a:r>
              <a:rPr lang="it-IT" dirty="0" smtClean="0"/>
              <a:t>= </a:t>
            </a:r>
            <a:r>
              <a:rPr lang="it-IT" dirty="0" err="1" smtClean="0"/>
              <a:t>arrange</a:t>
            </a:r>
            <a:r>
              <a:rPr lang="it-IT" dirty="0" smtClean="0"/>
              <a:t> </a:t>
            </a:r>
            <a:r>
              <a:rPr lang="it-IT" dirty="0" err="1" smtClean="0"/>
              <a:t>together</a:t>
            </a:r>
            <a:r>
              <a:rPr lang="it-IT" dirty="0" smtClean="0"/>
              <a:t>!!!!</a:t>
            </a:r>
          </a:p>
          <a:p>
            <a:pPr marL="0" marR="0" indent="0" algn="l" defTabSz="914400" rtl="0" eaLnBrk="0" fontAlgn="base" latinLnBrk="0" hangingPunct="0">
              <a:lnSpc>
                <a:spcPct val="100000"/>
              </a:lnSpc>
              <a:spcBef>
                <a:spcPct val="0"/>
              </a:spcBef>
              <a:spcAft>
                <a:spcPct val="0"/>
              </a:spcAft>
              <a:buClrTx/>
              <a:buSzTx/>
              <a:buFontTx/>
              <a:buNone/>
              <a:tabLst/>
            </a:pPr>
            <a:r>
              <a:rPr lang="it-IT" dirty="0" smtClean="0"/>
              <a:t> </a:t>
            </a:r>
            <a:endParaRPr kumimoji="0" lang="it-IT" sz="2400" b="0" i="0" u="none" strike="noStrike" cap="none" normalizeH="0" dirty="0" smtClean="0">
              <a:ln>
                <a:noFill/>
              </a:ln>
              <a:effectLst/>
              <a:latin typeface="Times New Roman" pitchFamily="18" charset="0"/>
            </a:endParaRPr>
          </a:p>
          <a:p>
            <a:pPr marL="0" marR="0" indent="0" algn="l" defTabSz="914400" rtl="0" eaLnBrk="0" fontAlgn="base" latinLnBrk="0" hangingPunct="0">
              <a:lnSpc>
                <a:spcPct val="100000"/>
              </a:lnSpc>
              <a:spcBef>
                <a:spcPct val="0"/>
              </a:spcBef>
              <a:spcAft>
                <a:spcPct val="0"/>
              </a:spcAft>
              <a:buClrTx/>
              <a:buSzTx/>
              <a:buFontTx/>
              <a:buNone/>
              <a:tabLst/>
            </a:pPr>
            <a:endParaRPr kumimoji="0" lang="it-IT" sz="2400" b="0" i="0" u="none" strike="noStrike" cap="none" normalizeH="0" baseline="0" dirty="0" smtClean="0">
              <a:ln>
                <a:noFill/>
              </a:ln>
              <a:effectLst/>
              <a:latin typeface="Times New Roman" pitchFamily="18" charset="0"/>
            </a:endParaRPr>
          </a:p>
        </p:txBody>
      </p:sp>
    </p:spTree>
    <p:extLst>
      <p:ext uri="{BB962C8B-B14F-4D97-AF65-F5344CB8AC3E}">
        <p14:creationId xmlns:p14="http://schemas.microsoft.com/office/powerpoint/2010/main" val="16233751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528" fill="hold" grpId="0" nodeType="afterEffect">
                                  <p:stCondLst>
                                    <p:cond delay="1000"/>
                                  </p:stCondLst>
                                  <p:childTnLst>
                                    <p:set>
                                      <p:cBhvr>
                                        <p:cTn id="6" dur="1" fill="hold">
                                          <p:stCondLst>
                                            <p:cond delay="0"/>
                                          </p:stCondLst>
                                        </p:cTn>
                                        <p:tgtEl>
                                          <p:spTgt spid="17410"/>
                                        </p:tgtEl>
                                        <p:attrNameLst>
                                          <p:attrName>style.visibility</p:attrName>
                                        </p:attrNameLst>
                                      </p:cBhvr>
                                      <p:to>
                                        <p:strVal val="visible"/>
                                      </p:to>
                                    </p:set>
                                    <p:anim calcmode="lin" valueType="num">
                                      <p:cBhvr>
                                        <p:cTn id="7" dur="500" fill="hold"/>
                                        <p:tgtEl>
                                          <p:spTgt spid="17410"/>
                                        </p:tgtEl>
                                        <p:attrNameLst>
                                          <p:attrName>ppt_w</p:attrName>
                                        </p:attrNameLst>
                                      </p:cBhvr>
                                      <p:tavLst>
                                        <p:tav tm="0">
                                          <p:val>
                                            <p:fltVal val="0"/>
                                          </p:val>
                                        </p:tav>
                                        <p:tav tm="100000">
                                          <p:val>
                                            <p:strVal val="#ppt_w"/>
                                          </p:val>
                                        </p:tav>
                                      </p:tavLst>
                                    </p:anim>
                                    <p:anim calcmode="lin" valueType="num">
                                      <p:cBhvr>
                                        <p:cTn id="8" dur="500" fill="hold"/>
                                        <p:tgtEl>
                                          <p:spTgt spid="17410"/>
                                        </p:tgtEl>
                                        <p:attrNameLst>
                                          <p:attrName>ppt_h</p:attrName>
                                        </p:attrNameLst>
                                      </p:cBhvr>
                                      <p:tavLst>
                                        <p:tav tm="0">
                                          <p:val>
                                            <p:fltVal val="0"/>
                                          </p:val>
                                        </p:tav>
                                        <p:tav tm="100000">
                                          <p:val>
                                            <p:strVal val="#ppt_h"/>
                                          </p:val>
                                        </p:tav>
                                      </p:tavLst>
                                    </p:anim>
                                    <p:anim calcmode="lin" valueType="num">
                                      <p:cBhvr>
                                        <p:cTn id="9" dur="500" fill="hold"/>
                                        <p:tgtEl>
                                          <p:spTgt spid="17410"/>
                                        </p:tgtEl>
                                        <p:attrNameLst>
                                          <p:attrName>ppt_x</p:attrName>
                                        </p:attrNameLst>
                                      </p:cBhvr>
                                      <p:tavLst>
                                        <p:tav tm="0">
                                          <p:val>
                                            <p:fltVal val="0.5"/>
                                          </p:val>
                                        </p:tav>
                                        <p:tav tm="100000">
                                          <p:val>
                                            <p:strVal val="#ppt_x"/>
                                          </p:val>
                                        </p:tav>
                                      </p:tavLst>
                                    </p:anim>
                                    <p:anim calcmode="lin" valueType="num">
                                      <p:cBhvr>
                                        <p:cTn id="10" dur="500" fill="hold"/>
                                        <p:tgtEl>
                                          <p:spTgt spid="17410"/>
                                        </p:tgtEl>
                                        <p:attrNameLst>
                                          <p:attrName>ppt_y</p:attrName>
                                        </p:attrNameLst>
                                      </p:cBhvr>
                                      <p:tavLst>
                                        <p:tav tm="0">
                                          <p:val>
                                            <p:fltVal val="0.5"/>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autoUpdateAnimBg="0"/>
      <p:bldP spid="2" grpId="0" animBg="1"/>
    </p:bld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Segnaposto numero diapositiva 5"/>
          <p:cNvSpPr>
            <a:spLocks noGrp="1"/>
          </p:cNvSpPr>
          <p:nvPr>
            <p:ph type="sldNum" sz="quarter" idx="12"/>
          </p:nvPr>
        </p:nvSpPr>
        <p:spPr/>
        <p:txBody>
          <a:bodyPr/>
          <a:lstStyle/>
          <a:p>
            <a:fld id="{8F7577FD-A01B-4174-A0B4-DE5445D2F3ED}" type="slidenum">
              <a:rPr lang="it-IT"/>
              <a:pPr/>
              <a:t>30</a:t>
            </a:fld>
            <a:endParaRPr lang="it-IT"/>
          </a:p>
        </p:txBody>
      </p:sp>
      <p:sp>
        <p:nvSpPr>
          <p:cNvPr id="80898" name="Rectangle 2"/>
          <p:cNvSpPr>
            <a:spLocks noGrp="1" noChangeArrowheads="1"/>
          </p:cNvSpPr>
          <p:nvPr>
            <p:ph type="title"/>
          </p:nvPr>
        </p:nvSpPr>
        <p:spPr/>
        <p:txBody>
          <a:bodyPr/>
          <a:lstStyle/>
          <a:p>
            <a:pPr algn="ctr"/>
            <a:r>
              <a:rPr lang="it-IT" sz="4400" b="1" dirty="0" err="1" smtClean="0">
                <a:solidFill>
                  <a:schemeClr val="bg1"/>
                </a:solidFill>
              </a:rPr>
              <a:t>Inflections</a:t>
            </a:r>
            <a:r>
              <a:rPr lang="it-IT" sz="4400" b="1" dirty="0" smtClean="0">
                <a:solidFill>
                  <a:schemeClr val="bg1"/>
                </a:solidFill>
              </a:rPr>
              <a:t>: </a:t>
            </a:r>
            <a:r>
              <a:rPr lang="it-IT" sz="4400" b="1" dirty="0" err="1" smtClean="0">
                <a:solidFill>
                  <a:schemeClr val="bg1"/>
                </a:solidFill>
              </a:rPr>
              <a:t>nouns</a:t>
            </a:r>
            <a:endParaRPr lang="it-IT" sz="4400" dirty="0">
              <a:solidFill>
                <a:schemeClr val="bg1"/>
              </a:solidFill>
            </a:endParaRPr>
          </a:p>
        </p:txBody>
      </p:sp>
      <p:sp>
        <p:nvSpPr>
          <p:cNvPr id="80899" name="Rectangle 3"/>
          <p:cNvSpPr>
            <a:spLocks noGrp="1" noChangeArrowheads="1"/>
          </p:cNvSpPr>
          <p:nvPr>
            <p:ph type="body" idx="1"/>
          </p:nvPr>
        </p:nvSpPr>
        <p:spPr>
          <a:xfrm>
            <a:off x="179388" y="1628775"/>
            <a:ext cx="8569325" cy="5229225"/>
          </a:xfrm>
        </p:spPr>
        <p:txBody>
          <a:bodyPr/>
          <a:lstStyle/>
          <a:p>
            <a:pPr marL="0" indent="0">
              <a:buNone/>
            </a:pPr>
            <a:r>
              <a:rPr lang="it-IT" dirty="0" err="1">
                <a:solidFill>
                  <a:schemeClr val="bg1"/>
                </a:solidFill>
              </a:rPr>
              <a:t>Most</a:t>
            </a:r>
            <a:r>
              <a:rPr lang="it-IT" dirty="0">
                <a:solidFill>
                  <a:schemeClr val="bg1"/>
                </a:solidFill>
              </a:rPr>
              <a:t> </a:t>
            </a:r>
            <a:r>
              <a:rPr lang="it-IT" dirty="0" err="1">
                <a:solidFill>
                  <a:schemeClr val="bg1"/>
                </a:solidFill>
              </a:rPr>
              <a:t>nouns</a:t>
            </a:r>
            <a:r>
              <a:rPr lang="it-IT" dirty="0">
                <a:solidFill>
                  <a:schemeClr val="bg1"/>
                </a:solidFill>
              </a:rPr>
              <a:t> – VARIABLE NOUNS -</a:t>
            </a:r>
            <a:r>
              <a:rPr lang="it-IT" dirty="0" err="1">
                <a:solidFill>
                  <a:schemeClr val="bg1"/>
                </a:solidFill>
              </a:rPr>
              <a:t>have</a:t>
            </a:r>
            <a:r>
              <a:rPr lang="it-IT" dirty="0">
                <a:solidFill>
                  <a:schemeClr val="bg1"/>
                </a:solidFill>
              </a:rPr>
              <a:t> a </a:t>
            </a:r>
            <a:r>
              <a:rPr lang="it-IT" dirty="0" err="1">
                <a:solidFill>
                  <a:schemeClr val="bg1"/>
                </a:solidFill>
              </a:rPr>
              <a:t>singular</a:t>
            </a:r>
            <a:r>
              <a:rPr lang="it-IT" dirty="0">
                <a:solidFill>
                  <a:schemeClr val="bg1"/>
                </a:solidFill>
              </a:rPr>
              <a:t> and </a:t>
            </a:r>
            <a:r>
              <a:rPr lang="it-IT" dirty="0" err="1">
                <a:solidFill>
                  <a:schemeClr val="bg1"/>
                </a:solidFill>
              </a:rPr>
              <a:t>plural</a:t>
            </a:r>
            <a:r>
              <a:rPr lang="it-IT" dirty="0">
                <a:solidFill>
                  <a:schemeClr val="bg1"/>
                </a:solidFill>
              </a:rPr>
              <a:t> </a:t>
            </a:r>
            <a:r>
              <a:rPr lang="it-IT" dirty="0" err="1">
                <a:solidFill>
                  <a:schemeClr val="bg1"/>
                </a:solidFill>
              </a:rPr>
              <a:t>form</a:t>
            </a:r>
            <a:r>
              <a:rPr lang="it-IT" dirty="0">
                <a:solidFill>
                  <a:schemeClr val="bg1"/>
                </a:solidFill>
              </a:rPr>
              <a:t>. In the regular </a:t>
            </a:r>
            <a:r>
              <a:rPr lang="it-IT" dirty="0" err="1">
                <a:solidFill>
                  <a:schemeClr val="bg1"/>
                </a:solidFill>
              </a:rPr>
              <a:t>plural</a:t>
            </a:r>
            <a:r>
              <a:rPr lang="it-IT" dirty="0">
                <a:solidFill>
                  <a:schemeClr val="bg1"/>
                </a:solidFill>
              </a:rPr>
              <a:t> </a:t>
            </a:r>
            <a:r>
              <a:rPr lang="it-IT" dirty="0" err="1">
                <a:solidFill>
                  <a:schemeClr val="bg1"/>
                </a:solidFill>
              </a:rPr>
              <a:t>form</a:t>
            </a:r>
            <a:r>
              <a:rPr lang="it-IT" dirty="0">
                <a:solidFill>
                  <a:schemeClr val="bg1"/>
                </a:solidFill>
              </a:rPr>
              <a:t>, </a:t>
            </a:r>
            <a:r>
              <a:rPr lang="it-IT" dirty="0" err="1">
                <a:solidFill>
                  <a:schemeClr val="bg1"/>
                </a:solidFill>
              </a:rPr>
              <a:t>nouns</a:t>
            </a:r>
            <a:r>
              <a:rPr lang="it-IT" dirty="0">
                <a:solidFill>
                  <a:schemeClr val="bg1"/>
                </a:solidFill>
              </a:rPr>
              <a:t> </a:t>
            </a:r>
            <a:r>
              <a:rPr lang="it-IT" dirty="0" err="1">
                <a:solidFill>
                  <a:schemeClr val="bg1"/>
                </a:solidFill>
              </a:rPr>
              <a:t>simply</a:t>
            </a:r>
            <a:r>
              <a:rPr lang="it-IT" dirty="0">
                <a:solidFill>
                  <a:schemeClr val="bg1"/>
                </a:solidFill>
              </a:rPr>
              <a:t> </a:t>
            </a:r>
            <a:r>
              <a:rPr lang="it-IT" dirty="0" err="1">
                <a:solidFill>
                  <a:schemeClr val="bg1"/>
                </a:solidFill>
              </a:rPr>
              <a:t>add</a:t>
            </a:r>
            <a:r>
              <a:rPr lang="it-IT" dirty="0">
                <a:solidFill>
                  <a:schemeClr val="bg1"/>
                </a:solidFill>
              </a:rPr>
              <a:t> an –s;</a:t>
            </a:r>
          </a:p>
          <a:p>
            <a:pPr marL="0" indent="0">
              <a:buNone/>
            </a:pPr>
            <a:r>
              <a:rPr lang="it-IT" dirty="0" smtClean="0">
                <a:solidFill>
                  <a:schemeClr val="bg1"/>
                </a:solidFill>
              </a:rPr>
              <a:t>INVARIABLE </a:t>
            </a:r>
            <a:r>
              <a:rPr lang="it-IT" dirty="0">
                <a:solidFill>
                  <a:schemeClr val="bg1"/>
                </a:solidFill>
              </a:rPr>
              <a:t>NOUNS do </a:t>
            </a:r>
            <a:r>
              <a:rPr lang="it-IT" dirty="0" err="1">
                <a:solidFill>
                  <a:schemeClr val="bg1"/>
                </a:solidFill>
              </a:rPr>
              <a:t>not</a:t>
            </a:r>
            <a:r>
              <a:rPr lang="it-IT" dirty="0">
                <a:solidFill>
                  <a:schemeClr val="bg1"/>
                </a:solidFill>
              </a:rPr>
              <a:t> show a </a:t>
            </a:r>
            <a:r>
              <a:rPr lang="it-IT" dirty="0" err="1">
                <a:solidFill>
                  <a:schemeClr val="bg1"/>
                </a:solidFill>
              </a:rPr>
              <a:t>contrast</a:t>
            </a:r>
            <a:r>
              <a:rPr lang="it-IT" dirty="0">
                <a:solidFill>
                  <a:schemeClr val="bg1"/>
                </a:solidFill>
              </a:rPr>
              <a:t> </a:t>
            </a:r>
            <a:r>
              <a:rPr lang="it-IT" dirty="0" err="1">
                <a:solidFill>
                  <a:schemeClr val="bg1"/>
                </a:solidFill>
              </a:rPr>
              <a:t>between</a:t>
            </a:r>
            <a:r>
              <a:rPr lang="it-IT" dirty="0">
                <a:solidFill>
                  <a:schemeClr val="bg1"/>
                </a:solidFill>
              </a:rPr>
              <a:t> </a:t>
            </a:r>
            <a:r>
              <a:rPr lang="it-IT" dirty="0" err="1">
                <a:solidFill>
                  <a:schemeClr val="bg1"/>
                </a:solidFill>
              </a:rPr>
              <a:t>singular</a:t>
            </a:r>
            <a:r>
              <a:rPr lang="it-IT" dirty="0">
                <a:solidFill>
                  <a:schemeClr val="bg1"/>
                </a:solidFill>
              </a:rPr>
              <a:t> and </a:t>
            </a:r>
            <a:r>
              <a:rPr lang="it-IT" dirty="0" err="1">
                <a:solidFill>
                  <a:schemeClr val="bg1"/>
                </a:solidFill>
              </a:rPr>
              <a:t>plural</a:t>
            </a:r>
            <a:r>
              <a:rPr lang="it-IT" dirty="0">
                <a:solidFill>
                  <a:schemeClr val="bg1"/>
                </a:solidFill>
              </a:rPr>
              <a:t>: JEANS, ECONOMICS, SHEEP</a:t>
            </a:r>
          </a:p>
          <a:p>
            <a:pPr marL="0" indent="0">
              <a:buNone/>
            </a:pPr>
            <a:r>
              <a:rPr lang="it-IT" dirty="0" err="1">
                <a:solidFill>
                  <a:schemeClr val="bg1"/>
                </a:solidFill>
              </a:rPr>
              <a:t>There</a:t>
            </a:r>
            <a:r>
              <a:rPr lang="it-IT" dirty="0">
                <a:solidFill>
                  <a:schemeClr val="bg1"/>
                </a:solidFill>
              </a:rPr>
              <a:t> are </a:t>
            </a:r>
            <a:r>
              <a:rPr lang="it-IT" dirty="0" err="1">
                <a:solidFill>
                  <a:schemeClr val="bg1"/>
                </a:solidFill>
              </a:rPr>
              <a:t>only</a:t>
            </a:r>
            <a:r>
              <a:rPr lang="it-IT" dirty="0">
                <a:solidFill>
                  <a:schemeClr val="bg1"/>
                </a:solidFill>
              </a:rPr>
              <a:t> a </a:t>
            </a:r>
            <a:r>
              <a:rPr lang="it-IT" dirty="0" err="1">
                <a:solidFill>
                  <a:schemeClr val="bg1"/>
                </a:solidFill>
              </a:rPr>
              <a:t>few</a:t>
            </a:r>
            <a:r>
              <a:rPr lang="it-IT" dirty="0">
                <a:solidFill>
                  <a:schemeClr val="bg1"/>
                </a:solidFill>
              </a:rPr>
              <a:t> </a:t>
            </a:r>
            <a:r>
              <a:rPr lang="it-IT" dirty="0" err="1">
                <a:solidFill>
                  <a:schemeClr val="bg1"/>
                </a:solidFill>
              </a:rPr>
              <a:t>hundred</a:t>
            </a:r>
            <a:r>
              <a:rPr lang="it-IT" dirty="0">
                <a:solidFill>
                  <a:schemeClr val="bg1"/>
                </a:solidFill>
              </a:rPr>
              <a:t> </a:t>
            </a:r>
            <a:r>
              <a:rPr lang="it-IT" dirty="0" err="1">
                <a:solidFill>
                  <a:schemeClr val="bg1"/>
                </a:solidFill>
              </a:rPr>
              <a:t>nouns</a:t>
            </a:r>
            <a:r>
              <a:rPr lang="it-IT" dirty="0">
                <a:solidFill>
                  <a:schemeClr val="bg1"/>
                </a:solidFill>
              </a:rPr>
              <a:t> with an </a:t>
            </a:r>
            <a:r>
              <a:rPr lang="it-IT" dirty="0" err="1">
                <a:solidFill>
                  <a:schemeClr val="bg1"/>
                </a:solidFill>
              </a:rPr>
              <a:t>irregular</a:t>
            </a:r>
            <a:r>
              <a:rPr lang="it-IT" dirty="0">
                <a:solidFill>
                  <a:schemeClr val="bg1"/>
                </a:solidFill>
              </a:rPr>
              <a:t> </a:t>
            </a:r>
            <a:r>
              <a:rPr lang="it-IT" dirty="0" err="1">
                <a:solidFill>
                  <a:schemeClr val="bg1"/>
                </a:solidFill>
              </a:rPr>
              <a:t>plural</a:t>
            </a:r>
            <a:r>
              <a:rPr lang="it-IT" dirty="0">
                <a:solidFill>
                  <a:schemeClr val="bg1"/>
                </a:solidFill>
              </a:rPr>
              <a:t> </a:t>
            </a:r>
            <a:r>
              <a:rPr lang="it-IT" dirty="0" err="1">
                <a:solidFill>
                  <a:schemeClr val="bg1"/>
                </a:solidFill>
              </a:rPr>
              <a:t>form</a:t>
            </a:r>
            <a:r>
              <a:rPr lang="it-IT" dirty="0">
                <a:solidFill>
                  <a:schemeClr val="bg1"/>
                </a:solidFill>
              </a:rPr>
              <a:t>:</a:t>
            </a:r>
          </a:p>
          <a:p>
            <a:pPr marL="0" indent="0">
              <a:buNone/>
            </a:pPr>
            <a:r>
              <a:rPr lang="it-IT" dirty="0">
                <a:solidFill>
                  <a:schemeClr val="bg1"/>
                </a:solidFill>
              </a:rPr>
              <a:t>FEET; CHILDREN; WIVES; WOMEN</a:t>
            </a:r>
          </a:p>
          <a:p>
            <a:pPr>
              <a:buFont typeface="Monotype Sorts" pitchFamily="2" charset="2"/>
              <a:buNone/>
            </a:pPr>
            <a:endParaRPr lang="it-IT" dirty="0">
              <a:solidFill>
                <a:schemeClr val="bg1"/>
              </a:solidFill>
              <a:latin typeface="Book Antiqua" pitchFamily="18" charset="0"/>
            </a:endParaRPr>
          </a:p>
          <a:p>
            <a:pPr>
              <a:buFont typeface="Monotype Sorts" pitchFamily="2" charset="2"/>
              <a:buNone/>
            </a:pPr>
            <a:endParaRPr lang="it-IT" dirty="0">
              <a:solidFill>
                <a:schemeClr val="bg1"/>
              </a:solidFill>
              <a:latin typeface="Book Antiqua" pitchFamily="18" charset="0"/>
            </a:endParaRPr>
          </a:p>
          <a:p>
            <a:endParaRPr lang="it-IT" dirty="0">
              <a:solidFill>
                <a:schemeClr val="bg1"/>
              </a:solidFill>
              <a:latin typeface="Book Antiqu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80899">
                                            <p:txEl>
                                              <p:pRg st="0" end="0"/>
                                            </p:txEl>
                                          </p:spTgt>
                                        </p:tgtEl>
                                        <p:attrNameLst>
                                          <p:attrName>style.visibility</p:attrName>
                                        </p:attrNameLst>
                                      </p:cBhvr>
                                      <p:to>
                                        <p:strVal val="visible"/>
                                      </p:to>
                                    </p:set>
                                    <p:anim calcmode="lin" valueType="num">
                                      <p:cBhvr>
                                        <p:cTn id="7" dur="500" fill="hold"/>
                                        <p:tgtEl>
                                          <p:spTgt spid="80899">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80899">
                                            <p:txEl>
                                              <p:pRg st="0" end="0"/>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80899">
                                            <p:txEl>
                                              <p:pRg st="0" end="0"/>
                                            </p:txEl>
                                          </p:spTgt>
                                        </p:tgtEl>
                                        <p:attrNameLst>
                                          <p:attrName>ppt_c</p:attrName>
                                        </p:attrNameLst>
                                      </p:cBhvr>
                                      <p:to>
                                        <a:srgbClr val="FFFF00"/>
                                      </p:to>
                                    </p:animClr>
                                  </p:subTnLst>
                                </p:cTn>
                              </p:par>
                            </p:childTnLst>
                          </p:cTn>
                        </p:par>
                      </p:childTnLst>
                    </p:cTn>
                  </p:par>
                  <p:par>
                    <p:cTn id="9" fill="hold" nodeType="clickPar">
                      <p:stCondLst>
                        <p:cond delay="indefinite"/>
                      </p:stCondLst>
                      <p:childTnLst>
                        <p:par>
                          <p:cTn id="10" fill="hold" nodeType="withGroup">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80899">
                                            <p:txEl>
                                              <p:pRg st="1" end="1"/>
                                            </p:txEl>
                                          </p:spTgt>
                                        </p:tgtEl>
                                        <p:attrNameLst>
                                          <p:attrName>style.visibility</p:attrName>
                                        </p:attrNameLst>
                                      </p:cBhvr>
                                      <p:to>
                                        <p:strVal val="visible"/>
                                      </p:to>
                                    </p:set>
                                    <p:anim calcmode="lin" valueType="num">
                                      <p:cBhvr>
                                        <p:cTn id="13" dur="500" fill="hold"/>
                                        <p:tgtEl>
                                          <p:spTgt spid="80899">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80899">
                                            <p:txEl>
                                              <p:pRg st="1" end="1"/>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80899">
                                            <p:txEl>
                                              <p:pRg st="1" end="1"/>
                                            </p:txEl>
                                          </p:spTgt>
                                        </p:tgtEl>
                                        <p:attrNameLst>
                                          <p:attrName>ppt_c</p:attrName>
                                        </p:attrNameLst>
                                      </p:cBhvr>
                                      <p:to>
                                        <a:srgbClr val="FFFF00"/>
                                      </p:to>
                                    </p:animClr>
                                  </p:subTnLst>
                                </p:cTn>
                              </p:par>
                            </p:childTnLst>
                          </p:cTn>
                        </p:par>
                      </p:childTnLst>
                    </p:cTn>
                  </p:par>
                  <p:par>
                    <p:cTn id="15" fill="hold" nodeType="clickPar">
                      <p:stCondLst>
                        <p:cond delay="indefinite"/>
                      </p:stCondLst>
                      <p:childTnLst>
                        <p:par>
                          <p:cTn id="16" fill="hold" nodeType="withGroup">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80899">
                                            <p:txEl>
                                              <p:pRg st="2" end="2"/>
                                            </p:txEl>
                                          </p:spTgt>
                                        </p:tgtEl>
                                        <p:attrNameLst>
                                          <p:attrName>style.visibility</p:attrName>
                                        </p:attrNameLst>
                                      </p:cBhvr>
                                      <p:to>
                                        <p:strVal val="visible"/>
                                      </p:to>
                                    </p:set>
                                    <p:anim calcmode="lin" valueType="num">
                                      <p:cBhvr>
                                        <p:cTn id="19" dur="500" fill="hold"/>
                                        <p:tgtEl>
                                          <p:spTgt spid="80899">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80899">
                                            <p:txEl>
                                              <p:pRg st="2" end="2"/>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80899">
                                            <p:txEl>
                                              <p:pRg st="2" end="2"/>
                                            </p:txEl>
                                          </p:spTgt>
                                        </p:tgtEl>
                                        <p:attrNameLst>
                                          <p:attrName>ppt_c</p:attrName>
                                        </p:attrNameLst>
                                      </p:cBhvr>
                                      <p:to>
                                        <a:srgbClr val="FFFF00"/>
                                      </p:to>
                                    </p:animClr>
                                  </p:subTnLst>
                                </p:cTn>
                              </p:par>
                            </p:childTnLst>
                          </p:cTn>
                        </p:par>
                      </p:childTnLst>
                    </p:cTn>
                  </p:par>
                  <p:par>
                    <p:cTn id="21" fill="hold" nodeType="clickPar">
                      <p:stCondLst>
                        <p:cond delay="indefinite"/>
                      </p:stCondLst>
                      <p:childTnLst>
                        <p:par>
                          <p:cTn id="22" fill="hold" nodeType="withGroup">
                            <p:stCondLst>
                              <p:cond delay="0"/>
                            </p:stCondLst>
                            <p:childTnLst>
                              <p:par>
                                <p:cTn id="23" presetID="17" presetClass="entr" presetSubtype="10" fill="hold" grpId="0" nodeType="clickEffect">
                                  <p:stCondLst>
                                    <p:cond delay="0"/>
                                  </p:stCondLst>
                                  <p:childTnLst>
                                    <p:set>
                                      <p:cBhvr>
                                        <p:cTn id="24" dur="1" fill="hold">
                                          <p:stCondLst>
                                            <p:cond delay="0"/>
                                          </p:stCondLst>
                                        </p:cTn>
                                        <p:tgtEl>
                                          <p:spTgt spid="80899">
                                            <p:txEl>
                                              <p:pRg st="3" end="3"/>
                                            </p:txEl>
                                          </p:spTgt>
                                        </p:tgtEl>
                                        <p:attrNameLst>
                                          <p:attrName>style.visibility</p:attrName>
                                        </p:attrNameLst>
                                      </p:cBhvr>
                                      <p:to>
                                        <p:strVal val="visible"/>
                                      </p:to>
                                    </p:set>
                                    <p:anim calcmode="lin" valueType="num">
                                      <p:cBhvr>
                                        <p:cTn id="25" dur="500" fill="hold"/>
                                        <p:tgtEl>
                                          <p:spTgt spid="80899">
                                            <p:txEl>
                                              <p:pRg st="3" end="3"/>
                                            </p:txEl>
                                          </p:spTgt>
                                        </p:tgtEl>
                                        <p:attrNameLst>
                                          <p:attrName>ppt_w</p:attrName>
                                        </p:attrNameLst>
                                      </p:cBhvr>
                                      <p:tavLst>
                                        <p:tav tm="0">
                                          <p:val>
                                            <p:fltVal val="0"/>
                                          </p:val>
                                        </p:tav>
                                        <p:tav tm="100000">
                                          <p:val>
                                            <p:strVal val="#ppt_w"/>
                                          </p:val>
                                        </p:tav>
                                      </p:tavLst>
                                    </p:anim>
                                    <p:anim calcmode="lin" valueType="num">
                                      <p:cBhvr>
                                        <p:cTn id="26" dur="500" fill="hold"/>
                                        <p:tgtEl>
                                          <p:spTgt spid="80899">
                                            <p:txEl>
                                              <p:pRg st="3" end="3"/>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80899">
                                            <p:txEl>
                                              <p:pRg st="3" end="3"/>
                                            </p:txEl>
                                          </p:spTgt>
                                        </p:tgtEl>
                                        <p:attrNameLst>
                                          <p:attrName>ppt_c</p:attrName>
                                        </p:attrNameLst>
                                      </p:cBhvr>
                                      <p:to>
                                        <a:srgbClr val="FFFF0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9" grpId="0" build="p"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Segnaposto numero diapositiva 5"/>
          <p:cNvSpPr>
            <a:spLocks noGrp="1"/>
          </p:cNvSpPr>
          <p:nvPr>
            <p:ph type="sldNum" sz="quarter" idx="12"/>
          </p:nvPr>
        </p:nvSpPr>
        <p:spPr/>
        <p:txBody>
          <a:bodyPr/>
          <a:lstStyle/>
          <a:p>
            <a:fld id="{8F7577FD-A01B-4174-A0B4-DE5445D2F3ED}" type="slidenum">
              <a:rPr lang="it-IT"/>
              <a:pPr/>
              <a:t>31</a:t>
            </a:fld>
            <a:endParaRPr lang="it-IT"/>
          </a:p>
        </p:txBody>
      </p:sp>
      <p:sp>
        <p:nvSpPr>
          <p:cNvPr id="2" name="Segnaposto contenuto 1"/>
          <p:cNvSpPr>
            <a:spLocks noGrp="1"/>
          </p:cNvSpPr>
          <p:nvPr>
            <p:ph idx="1"/>
          </p:nvPr>
        </p:nvSpPr>
        <p:spPr/>
        <p:txBody>
          <a:bodyPr/>
          <a:lstStyle/>
          <a:p>
            <a:endParaRPr lang="it-IT" dirty="0"/>
          </a:p>
        </p:txBody>
      </p:sp>
      <p:sp>
        <p:nvSpPr>
          <p:cNvPr id="3" name="Titolo 2"/>
          <p:cNvSpPr>
            <a:spLocks noGrp="1"/>
          </p:cNvSpPr>
          <p:nvPr>
            <p:ph type="title"/>
          </p:nvPr>
        </p:nvSpPr>
        <p:spPr/>
        <p:txBody>
          <a:bodyPr/>
          <a:lstStyle/>
          <a:p>
            <a:endParaRPr lang="it-IT"/>
          </a:p>
        </p:txBody>
      </p:sp>
      <p:pic>
        <p:nvPicPr>
          <p:cNvPr id="9830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766" y="116632"/>
            <a:ext cx="9095234" cy="6741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3526867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Segnaposto numero diapositiva 5"/>
          <p:cNvSpPr>
            <a:spLocks noGrp="1"/>
          </p:cNvSpPr>
          <p:nvPr>
            <p:ph type="sldNum" sz="quarter" idx="12"/>
          </p:nvPr>
        </p:nvSpPr>
        <p:spPr/>
        <p:txBody>
          <a:bodyPr/>
          <a:lstStyle/>
          <a:p>
            <a:fld id="{8F7577FD-A01B-4174-A0B4-DE5445D2F3ED}" type="slidenum">
              <a:rPr lang="it-IT"/>
              <a:pPr/>
              <a:t>32</a:t>
            </a:fld>
            <a:endParaRPr lang="it-IT"/>
          </a:p>
        </p:txBody>
      </p:sp>
      <p:sp>
        <p:nvSpPr>
          <p:cNvPr id="80898" name="Rectangle 2"/>
          <p:cNvSpPr>
            <a:spLocks noGrp="1" noChangeArrowheads="1"/>
          </p:cNvSpPr>
          <p:nvPr>
            <p:ph type="title"/>
          </p:nvPr>
        </p:nvSpPr>
        <p:spPr/>
        <p:txBody>
          <a:bodyPr/>
          <a:lstStyle/>
          <a:p>
            <a:pPr algn="ctr"/>
            <a:r>
              <a:rPr lang="it-IT" sz="4400" b="1" dirty="0" err="1" smtClean="0">
                <a:solidFill>
                  <a:schemeClr val="bg1"/>
                </a:solidFill>
              </a:rPr>
              <a:t>Inflections</a:t>
            </a:r>
            <a:r>
              <a:rPr lang="it-IT" sz="4400" b="1" dirty="0" smtClean="0">
                <a:solidFill>
                  <a:schemeClr val="bg1"/>
                </a:solidFill>
              </a:rPr>
              <a:t>: </a:t>
            </a:r>
            <a:r>
              <a:rPr lang="it-IT" sz="4400" b="1" dirty="0" err="1" smtClean="0">
                <a:solidFill>
                  <a:schemeClr val="bg1"/>
                </a:solidFill>
              </a:rPr>
              <a:t>nouns</a:t>
            </a:r>
            <a:endParaRPr lang="it-IT" sz="4400" dirty="0">
              <a:solidFill>
                <a:schemeClr val="bg1"/>
              </a:solidFill>
            </a:endParaRPr>
          </a:p>
        </p:txBody>
      </p:sp>
      <p:sp>
        <p:nvSpPr>
          <p:cNvPr id="80899" name="Rectangle 3"/>
          <p:cNvSpPr>
            <a:spLocks noGrp="1" noChangeArrowheads="1"/>
          </p:cNvSpPr>
          <p:nvPr>
            <p:ph type="body" idx="1"/>
          </p:nvPr>
        </p:nvSpPr>
        <p:spPr>
          <a:xfrm>
            <a:off x="179388" y="1628775"/>
            <a:ext cx="8569325" cy="5229225"/>
          </a:xfrm>
        </p:spPr>
        <p:txBody>
          <a:bodyPr/>
          <a:lstStyle/>
          <a:p>
            <a:pPr marL="0" indent="0" algn="ctr">
              <a:buNone/>
            </a:pPr>
            <a:r>
              <a:rPr lang="it-IT" b="1" dirty="0" smtClean="0">
                <a:solidFill>
                  <a:srgbClr val="00B0F0"/>
                </a:solidFill>
              </a:rPr>
              <a:t>Cases</a:t>
            </a:r>
          </a:p>
          <a:p>
            <a:pPr marL="0" indent="0">
              <a:buNone/>
            </a:pPr>
            <a:r>
              <a:rPr lang="it-IT" sz="2800" dirty="0" err="1" smtClean="0">
                <a:solidFill>
                  <a:schemeClr val="bg1"/>
                </a:solidFill>
              </a:rPr>
              <a:t>Only</a:t>
            </a:r>
            <a:r>
              <a:rPr lang="it-IT" sz="2800" dirty="0" smtClean="0">
                <a:solidFill>
                  <a:schemeClr val="bg1"/>
                </a:solidFill>
              </a:rPr>
              <a:t> </a:t>
            </a:r>
            <a:r>
              <a:rPr lang="it-IT" sz="2800" u="sng" dirty="0" smtClean="0">
                <a:solidFill>
                  <a:schemeClr val="bg1"/>
                </a:solidFill>
              </a:rPr>
              <a:t>2 </a:t>
            </a:r>
            <a:r>
              <a:rPr lang="it-IT" sz="2800" u="sng" dirty="0" err="1" smtClean="0">
                <a:solidFill>
                  <a:schemeClr val="bg1"/>
                </a:solidFill>
              </a:rPr>
              <a:t>cases</a:t>
            </a:r>
            <a:r>
              <a:rPr lang="it-IT" sz="2800" u="sng" dirty="0" smtClean="0">
                <a:solidFill>
                  <a:schemeClr val="bg1"/>
                </a:solidFill>
              </a:rPr>
              <a:t> </a:t>
            </a:r>
            <a:r>
              <a:rPr lang="it-IT" sz="2800" dirty="0" err="1" smtClean="0">
                <a:solidFill>
                  <a:schemeClr val="bg1"/>
                </a:solidFill>
              </a:rPr>
              <a:t>left</a:t>
            </a:r>
            <a:r>
              <a:rPr lang="it-IT" sz="2800" dirty="0" smtClean="0">
                <a:solidFill>
                  <a:schemeClr val="bg1"/>
                </a:solidFill>
              </a:rPr>
              <a:t> in </a:t>
            </a:r>
            <a:r>
              <a:rPr lang="it-IT" sz="2800" dirty="0" err="1" smtClean="0">
                <a:solidFill>
                  <a:schemeClr val="bg1"/>
                </a:solidFill>
              </a:rPr>
              <a:t>Modern</a:t>
            </a:r>
            <a:r>
              <a:rPr lang="it-IT" sz="2800" dirty="0" smtClean="0">
                <a:solidFill>
                  <a:schemeClr val="bg1"/>
                </a:solidFill>
              </a:rPr>
              <a:t> English:</a:t>
            </a:r>
          </a:p>
          <a:p>
            <a:pPr marL="0" indent="0">
              <a:buNone/>
            </a:pPr>
            <a:r>
              <a:rPr lang="it-IT" sz="2800" dirty="0" smtClean="0">
                <a:solidFill>
                  <a:schemeClr val="bg1"/>
                </a:solidFill>
              </a:rPr>
              <a:t>A common case (no </a:t>
            </a:r>
            <a:r>
              <a:rPr lang="it-IT" sz="2800" dirty="0" err="1" smtClean="0">
                <a:solidFill>
                  <a:schemeClr val="bg1"/>
                </a:solidFill>
              </a:rPr>
              <a:t>ending</a:t>
            </a:r>
            <a:r>
              <a:rPr lang="it-IT" sz="2800" dirty="0" smtClean="0">
                <a:solidFill>
                  <a:schemeClr val="bg1"/>
                </a:solidFill>
              </a:rPr>
              <a:t>)</a:t>
            </a:r>
          </a:p>
          <a:p>
            <a:pPr marL="0" indent="0">
              <a:buNone/>
            </a:pPr>
            <a:r>
              <a:rPr lang="it-IT" sz="2800" dirty="0" smtClean="0">
                <a:solidFill>
                  <a:schemeClr val="bg1"/>
                </a:solidFill>
              </a:rPr>
              <a:t>A genitive case (</a:t>
            </a:r>
            <a:r>
              <a:rPr lang="it-IT" sz="2800" dirty="0" err="1" smtClean="0">
                <a:solidFill>
                  <a:schemeClr val="bg1"/>
                </a:solidFill>
              </a:rPr>
              <a:t>adding</a:t>
            </a:r>
            <a:r>
              <a:rPr lang="it-IT" sz="2800" dirty="0" smtClean="0">
                <a:solidFill>
                  <a:schemeClr val="bg1"/>
                </a:solidFill>
              </a:rPr>
              <a:t> –s to the </a:t>
            </a:r>
            <a:r>
              <a:rPr lang="it-IT" sz="2800" dirty="0" err="1" smtClean="0">
                <a:solidFill>
                  <a:schemeClr val="bg1"/>
                </a:solidFill>
              </a:rPr>
              <a:t>sing</a:t>
            </a:r>
            <a:r>
              <a:rPr lang="it-IT" sz="2800" dirty="0" smtClean="0">
                <a:solidFill>
                  <a:schemeClr val="bg1"/>
                </a:solidFill>
              </a:rPr>
              <a:t>. </a:t>
            </a:r>
            <a:r>
              <a:rPr lang="it-IT" sz="2800" dirty="0" err="1" smtClean="0">
                <a:solidFill>
                  <a:schemeClr val="bg1"/>
                </a:solidFill>
              </a:rPr>
              <a:t>form</a:t>
            </a:r>
            <a:r>
              <a:rPr lang="it-IT" sz="2800" dirty="0" smtClean="0">
                <a:solidFill>
                  <a:schemeClr val="bg1"/>
                </a:solidFill>
              </a:rPr>
              <a:t>)</a:t>
            </a:r>
          </a:p>
          <a:p>
            <a:pPr marL="0" indent="0">
              <a:buNone/>
            </a:pPr>
            <a:endParaRPr lang="it-IT" sz="2800" dirty="0">
              <a:solidFill>
                <a:schemeClr val="bg1"/>
              </a:solidFill>
            </a:endParaRPr>
          </a:p>
          <a:p>
            <a:pPr>
              <a:buFont typeface="Monotype Sorts" pitchFamily="2" charset="2"/>
              <a:buNone/>
            </a:pPr>
            <a:r>
              <a:rPr lang="it-IT" sz="2800" dirty="0" err="1" smtClean="0">
                <a:solidFill>
                  <a:schemeClr val="bg1"/>
                </a:solidFill>
              </a:rPr>
              <a:t>Choice</a:t>
            </a:r>
            <a:r>
              <a:rPr lang="it-IT" sz="2800" dirty="0" smtClean="0">
                <a:solidFill>
                  <a:schemeClr val="bg1"/>
                </a:solidFill>
              </a:rPr>
              <a:t> of </a:t>
            </a:r>
            <a:r>
              <a:rPr lang="it-IT" sz="2800" i="1" dirty="0" smtClean="0">
                <a:solidFill>
                  <a:schemeClr val="bg1"/>
                </a:solidFill>
              </a:rPr>
              <a:t>genitive </a:t>
            </a:r>
            <a:r>
              <a:rPr lang="it-IT" sz="2800" dirty="0" smtClean="0">
                <a:solidFill>
                  <a:schemeClr val="bg1"/>
                </a:solidFill>
              </a:rPr>
              <a:t>use </a:t>
            </a:r>
            <a:r>
              <a:rPr lang="it-IT" sz="2800" dirty="0" err="1" smtClean="0">
                <a:solidFill>
                  <a:schemeClr val="bg1"/>
                </a:solidFill>
              </a:rPr>
              <a:t>is</a:t>
            </a:r>
            <a:r>
              <a:rPr lang="it-IT" sz="2800" dirty="0" smtClean="0">
                <a:solidFill>
                  <a:schemeClr val="bg1"/>
                </a:solidFill>
              </a:rPr>
              <a:t> </a:t>
            </a:r>
            <a:r>
              <a:rPr lang="it-IT" sz="2800" dirty="0" err="1" smtClean="0">
                <a:solidFill>
                  <a:schemeClr val="bg1"/>
                </a:solidFill>
              </a:rPr>
              <a:t>based</a:t>
            </a:r>
            <a:r>
              <a:rPr lang="it-IT" sz="2800" dirty="0" smtClean="0">
                <a:solidFill>
                  <a:schemeClr val="bg1"/>
                </a:solidFill>
              </a:rPr>
              <a:t> on gender and style</a:t>
            </a:r>
          </a:p>
          <a:p>
            <a:pPr>
              <a:buFont typeface="Monotype Sorts" pitchFamily="2" charset="2"/>
              <a:buNone/>
            </a:pPr>
            <a:r>
              <a:rPr lang="it-IT" sz="2800" dirty="0" smtClean="0">
                <a:solidFill>
                  <a:schemeClr val="bg1"/>
                </a:solidFill>
              </a:rPr>
              <a:t>	</a:t>
            </a:r>
            <a:r>
              <a:rPr lang="it-IT" sz="2800" u="sng" dirty="0" smtClean="0">
                <a:solidFill>
                  <a:schemeClr val="bg1"/>
                </a:solidFill>
              </a:rPr>
              <a:t>Personal </a:t>
            </a:r>
            <a:r>
              <a:rPr lang="it-IT" sz="2800" u="sng" dirty="0" err="1" smtClean="0">
                <a:solidFill>
                  <a:schemeClr val="bg1"/>
                </a:solidFill>
              </a:rPr>
              <a:t>nouns</a:t>
            </a:r>
            <a:r>
              <a:rPr lang="it-IT" sz="2800" u="sng" dirty="0" smtClean="0">
                <a:solidFill>
                  <a:schemeClr val="bg1"/>
                </a:solidFill>
              </a:rPr>
              <a:t> </a:t>
            </a:r>
            <a:r>
              <a:rPr lang="it-IT" sz="2800" dirty="0" smtClean="0">
                <a:solidFill>
                  <a:schemeClr val="bg1"/>
                </a:solidFill>
              </a:rPr>
              <a:t>and the </a:t>
            </a:r>
            <a:r>
              <a:rPr lang="it-IT" sz="2800" u="sng" dirty="0" err="1" smtClean="0">
                <a:solidFill>
                  <a:schemeClr val="bg1"/>
                </a:solidFill>
              </a:rPr>
              <a:t>higher</a:t>
            </a:r>
            <a:r>
              <a:rPr lang="it-IT" sz="2800" u="sng" dirty="0" smtClean="0">
                <a:solidFill>
                  <a:schemeClr val="bg1"/>
                </a:solidFill>
              </a:rPr>
              <a:t> </a:t>
            </a:r>
            <a:r>
              <a:rPr lang="it-IT" sz="2800" u="sng" dirty="0" err="1" smtClean="0">
                <a:solidFill>
                  <a:schemeClr val="bg1"/>
                </a:solidFill>
              </a:rPr>
              <a:t>animals</a:t>
            </a:r>
            <a:r>
              <a:rPr lang="it-IT" sz="2800" u="sng" dirty="0" smtClean="0">
                <a:solidFill>
                  <a:schemeClr val="bg1"/>
                </a:solidFill>
              </a:rPr>
              <a:t> </a:t>
            </a:r>
            <a:r>
              <a:rPr lang="it-IT" sz="2800" dirty="0" smtClean="0">
                <a:solidFill>
                  <a:schemeClr val="bg1"/>
                </a:solidFill>
              </a:rPr>
              <a:t>(</a:t>
            </a:r>
            <a:r>
              <a:rPr lang="it-IT" sz="2800" dirty="0" err="1" smtClean="0">
                <a:solidFill>
                  <a:schemeClr val="bg1"/>
                </a:solidFill>
              </a:rPr>
              <a:t>now</a:t>
            </a:r>
            <a:r>
              <a:rPr lang="it-IT" sz="2800" dirty="0" smtClean="0">
                <a:solidFill>
                  <a:schemeClr val="bg1"/>
                </a:solidFill>
              </a:rPr>
              <a:t> </a:t>
            </a:r>
            <a:r>
              <a:rPr lang="it-IT" sz="2800" dirty="0" err="1" smtClean="0">
                <a:solidFill>
                  <a:schemeClr val="bg1"/>
                </a:solidFill>
              </a:rPr>
              <a:t>also</a:t>
            </a:r>
            <a:r>
              <a:rPr lang="it-IT" sz="2800" dirty="0" smtClean="0">
                <a:solidFill>
                  <a:schemeClr val="bg1"/>
                </a:solidFill>
              </a:rPr>
              <a:t> </a:t>
            </a:r>
            <a:r>
              <a:rPr lang="it-IT" sz="2800" dirty="0" err="1" smtClean="0">
                <a:solidFill>
                  <a:schemeClr val="bg1"/>
                </a:solidFill>
              </a:rPr>
              <a:t>name</a:t>
            </a:r>
            <a:r>
              <a:rPr lang="it-IT" sz="2800" dirty="0" smtClean="0">
                <a:solidFill>
                  <a:schemeClr val="bg1"/>
                </a:solidFill>
              </a:rPr>
              <a:t> of </a:t>
            </a:r>
            <a:r>
              <a:rPr lang="it-IT" sz="2800" u="sng" dirty="0" err="1" smtClean="0">
                <a:solidFill>
                  <a:schemeClr val="bg1"/>
                </a:solidFill>
              </a:rPr>
              <a:t>nations</a:t>
            </a:r>
            <a:r>
              <a:rPr lang="it-IT" sz="2800" dirty="0" smtClean="0">
                <a:solidFill>
                  <a:schemeClr val="bg1"/>
                </a:solidFill>
              </a:rPr>
              <a:t>, </a:t>
            </a:r>
            <a:r>
              <a:rPr lang="it-IT" sz="2800" u="sng" dirty="0" smtClean="0">
                <a:solidFill>
                  <a:schemeClr val="bg1"/>
                </a:solidFill>
              </a:rPr>
              <a:t>companies</a:t>
            </a:r>
            <a:r>
              <a:rPr lang="it-IT" sz="2800" dirty="0" smtClean="0">
                <a:solidFill>
                  <a:schemeClr val="bg1"/>
                </a:solidFill>
              </a:rPr>
              <a:t>, </a:t>
            </a:r>
            <a:r>
              <a:rPr lang="it-IT" sz="2800" dirty="0" err="1" smtClean="0">
                <a:solidFill>
                  <a:schemeClr val="bg1"/>
                </a:solidFill>
              </a:rPr>
              <a:t>institutions</a:t>
            </a:r>
            <a:r>
              <a:rPr lang="it-IT" sz="2800" dirty="0" smtClean="0">
                <a:solidFill>
                  <a:schemeClr val="bg1"/>
                </a:solidFill>
              </a:rPr>
              <a:t>) take the genitive </a:t>
            </a:r>
            <a:r>
              <a:rPr lang="it-IT" sz="2800" dirty="0" err="1" smtClean="0">
                <a:solidFill>
                  <a:schemeClr val="bg1"/>
                </a:solidFill>
              </a:rPr>
              <a:t>form</a:t>
            </a:r>
            <a:r>
              <a:rPr lang="it-IT" sz="2800" dirty="0" smtClean="0">
                <a:solidFill>
                  <a:schemeClr val="bg1"/>
                </a:solidFill>
              </a:rPr>
              <a:t>;</a:t>
            </a:r>
          </a:p>
          <a:p>
            <a:pPr>
              <a:buFont typeface="Monotype Sorts" pitchFamily="2" charset="2"/>
              <a:buNone/>
            </a:pPr>
            <a:r>
              <a:rPr lang="it-IT" sz="2800" dirty="0" smtClean="0">
                <a:solidFill>
                  <a:schemeClr val="bg1"/>
                </a:solidFill>
              </a:rPr>
              <a:t>Inanimate </a:t>
            </a:r>
            <a:r>
              <a:rPr lang="it-IT" sz="2800" dirty="0" err="1" smtClean="0">
                <a:solidFill>
                  <a:schemeClr val="bg1"/>
                </a:solidFill>
              </a:rPr>
              <a:t>nouns</a:t>
            </a:r>
            <a:r>
              <a:rPr lang="it-IT" sz="2800" dirty="0" smtClean="0">
                <a:solidFill>
                  <a:schemeClr val="bg1"/>
                </a:solidFill>
              </a:rPr>
              <a:t> take the </a:t>
            </a:r>
            <a:r>
              <a:rPr lang="it-IT" sz="2800" i="1" dirty="0" smtClean="0">
                <a:solidFill>
                  <a:schemeClr val="bg1"/>
                </a:solidFill>
              </a:rPr>
              <a:t>of-genitive</a:t>
            </a:r>
          </a:p>
          <a:p>
            <a:pPr>
              <a:buFont typeface="Monotype Sorts" pitchFamily="2" charset="2"/>
              <a:buNone/>
            </a:pPr>
            <a:endParaRPr lang="it-IT" sz="2800" dirty="0">
              <a:solidFill>
                <a:schemeClr val="bg1"/>
              </a:solidFill>
            </a:endParaRPr>
          </a:p>
          <a:p>
            <a:pPr>
              <a:buFont typeface="Monotype Sorts" pitchFamily="2" charset="2"/>
              <a:buNone/>
            </a:pPr>
            <a:endParaRPr lang="it-IT" dirty="0">
              <a:solidFill>
                <a:schemeClr val="bg1"/>
              </a:solidFill>
              <a:latin typeface="Book Antiqua" pitchFamily="18" charset="0"/>
            </a:endParaRPr>
          </a:p>
          <a:p>
            <a:endParaRPr lang="it-IT" dirty="0">
              <a:solidFill>
                <a:schemeClr val="bg1"/>
              </a:solidFill>
              <a:latin typeface="Book Antiqua" pitchFamily="18" charset="0"/>
            </a:endParaRPr>
          </a:p>
        </p:txBody>
      </p:sp>
    </p:spTree>
    <p:extLst>
      <p:ext uri="{BB962C8B-B14F-4D97-AF65-F5344CB8AC3E}">
        <p14:creationId xmlns:p14="http://schemas.microsoft.com/office/powerpoint/2010/main" val="394820707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80899">
                                            <p:txEl>
                                              <p:pRg st="0" end="0"/>
                                            </p:txEl>
                                          </p:spTgt>
                                        </p:tgtEl>
                                        <p:attrNameLst>
                                          <p:attrName>style.visibility</p:attrName>
                                        </p:attrNameLst>
                                      </p:cBhvr>
                                      <p:to>
                                        <p:strVal val="visible"/>
                                      </p:to>
                                    </p:set>
                                    <p:anim calcmode="lin" valueType="num">
                                      <p:cBhvr>
                                        <p:cTn id="7" dur="500" fill="hold"/>
                                        <p:tgtEl>
                                          <p:spTgt spid="80899">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80899">
                                            <p:txEl>
                                              <p:pRg st="0" end="0"/>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80899">
                                            <p:txEl>
                                              <p:pRg st="0" end="0"/>
                                            </p:txEl>
                                          </p:spTgt>
                                        </p:tgtEl>
                                        <p:attrNameLst>
                                          <p:attrName>ppt_c</p:attrName>
                                        </p:attrNameLst>
                                      </p:cBhvr>
                                      <p:to>
                                        <a:srgbClr val="FFFF00"/>
                                      </p:to>
                                    </p:animClr>
                                  </p:sub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80899">
                                            <p:txEl>
                                              <p:pRg st="1" end="1"/>
                                            </p:txEl>
                                          </p:spTgt>
                                        </p:tgtEl>
                                        <p:attrNameLst>
                                          <p:attrName>style.visibility</p:attrName>
                                        </p:attrNameLst>
                                      </p:cBhvr>
                                      <p:to>
                                        <p:strVal val="visible"/>
                                      </p:to>
                                    </p:set>
                                    <p:anim calcmode="lin" valueType="num">
                                      <p:cBhvr>
                                        <p:cTn id="13" dur="500" fill="hold"/>
                                        <p:tgtEl>
                                          <p:spTgt spid="80899">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80899">
                                            <p:txEl>
                                              <p:pRg st="1" end="1"/>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80899">
                                            <p:txEl>
                                              <p:pRg st="1" end="1"/>
                                            </p:txEl>
                                          </p:spTgt>
                                        </p:tgtEl>
                                        <p:attrNameLst>
                                          <p:attrName>ppt_c</p:attrName>
                                        </p:attrNameLst>
                                      </p:cBhvr>
                                      <p:to>
                                        <a:srgbClr val="FFFF00"/>
                                      </p:to>
                                    </p:animClr>
                                  </p:subTnLst>
                                </p:cTn>
                              </p:par>
                            </p:childTnLst>
                          </p:cTn>
                        </p:par>
                      </p:childTnLst>
                    </p:cTn>
                  </p:par>
                  <p:par>
                    <p:cTn id="15" fill="hold">
                      <p:stCondLst>
                        <p:cond delay="indefinite"/>
                      </p:stCondLst>
                      <p:childTnLst>
                        <p:par>
                          <p:cTn id="16" fill="hold">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80899">
                                            <p:txEl>
                                              <p:pRg st="2" end="2"/>
                                            </p:txEl>
                                          </p:spTgt>
                                        </p:tgtEl>
                                        <p:attrNameLst>
                                          <p:attrName>style.visibility</p:attrName>
                                        </p:attrNameLst>
                                      </p:cBhvr>
                                      <p:to>
                                        <p:strVal val="visible"/>
                                      </p:to>
                                    </p:set>
                                    <p:anim calcmode="lin" valueType="num">
                                      <p:cBhvr>
                                        <p:cTn id="19" dur="500" fill="hold"/>
                                        <p:tgtEl>
                                          <p:spTgt spid="80899">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80899">
                                            <p:txEl>
                                              <p:pRg st="2" end="2"/>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80899">
                                            <p:txEl>
                                              <p:pRg st="2" end="2"/>
                                            </p:txEl>
                                          </p:spTgt>
                                        </p:tgtEl>
                                        <p:attrNameLst>
                                          <p:attrName>ppt_c</p:attrName>
                                        </p:attrNameLst>
                                      </p:cBhvr>
                                      <p:to>
                                        <a:srgbClr val="FFFF00"/>
                                      </p:to>
                                    </p:animClr>
                                  </p:subTnLst>
                                </p:cTn>
                              </p:par>
                            </p:childTnLst>
                          </p:cTn>
                        </p:par>
                      </p:childTnLst>
                    </p:cTn>
                  </p:par>
                  <p:par>
                    <p:cTn id="21" fill="hold">
                      <p:stCondLst>
                        <p:cond delay="indefinite"/>
                      </p:stCondLst>
                      <p:childTnLst>
                        <p:par>
                          <p:cTn id="22" fill="hold">
                            <p:stCondLst>
                              <p:cond delay="0"/>
                            </p:stCondLst>
                            <p:childTnLst>
                              <p:par>
                                <p:cTn id="23" presetID="17" presetClass="entr" presetSubtype="10" fill="hold" grpId="0" nodeType="clickEffect">
                                  <p:stCondLst>
                                    <p:cond delay="0"/>
                                  </p:stCondLst>
                                  <p:childTnLst>
                                    <p:set>
                                      <p:cBhvr>
                                        <p:cTn id="24" dur="1" fill="hold">
                                          <p:stCondLst>
                                            <p:cond delay="0"/>
                                          </p:stCondLst>
                                        </p:cTn>
                                        <p:tgtEl>
                                          <p:spTgt spid="80899">
                                            <p:txEl>
                                              <p:pRg st="3" end="3"/>
                                            </p:txEl>
                                          </p:spTgt>
                                        </p:tgtEl>
                                        <p:attrNameLst>
                                          <p:attrName>style.visibility</p:attrName>
                                        </p:attrNameLst>
                                      </p:cBhvr>
                                      <p:to>
                                        <p:strVal val="visible"/>
                                      </p:to>
                                    </p:set>
                                    <p:anim calcmode="lin" valueType="num">
                                      <p:cBhvr>
                                        <p:cTn id="25" dur="500" fill="hold"/>
                                        <p:tgtEl>
                                          <p:spTgt spid="80899">
                                            <p:txEl>
                                              <p:pRg st="3" end="3"/>
                                            </p:txEl>
                                          </p:spTgt>
                                        </p:tgtEl>
                                        <p:attrNameLst>
                                          <p:attrName>ppt_w</p:attrName>
                                        </p:attrNameLst>
                                      </p:cBhvr>
                                      <p:tavLst>
                                        <p:tav tm="0">
                                          <p:val>
                                            <p:fltVal val="0"/>
                                          </p:val>
                                        </p:tav>
                                        <p:tav tm="100000">
                                          <p:val>
                                            <p:strVal val="#ppt_w"/>
                                          </p:val>
                                        </p:tav>
                                      </p:tavLst>
                                    </p:anim>
                                    <p:anim calcmode="lin" valueType="num">
                                      <p:cBhvr>
                                        <p:cTn id="26" dur="500" fill="hold"/>
                                        <p:tgtEl>
                                          <p:spTgt spid="80899">
                                            <p:txEl>
                                              <p:pRg st="3" end="3"/>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80899">
                                            <p:txEl>
                                              <p:pRg st="3" end="3"/>
                                            </p:txEl>
                                          </p:spTgt>
                                        </p:tgtEl>
                                        <p:attrNameLst>
                                          <p:attrName>ppt_c</p:attrName>
                                        </p:attrNameLst>
                                      </p:cBhvr>
                                      <p:to>
                                        <a:srgbClr val="FFFF00"/>
                                      </p:to>
                                    </p:animClr>
                                  </p:subTnLst>
                                </p:cTn>
                              </p:par>
                            </p:childTnLst>
                          </p:cTn>
                        </p:par>
                      </p:childTnLst>
                    </p:cTn>
                  </p:par>
                  <p:par>
                    <p:cTn id="27" fill="hold">
                      <p:stCondLst>
                        <p:cond delay="indefinite"/>
                      </p:stCondLst>
                      <p:childTnLst>
                        <p:par>
                          <p:cTn id="28" fill="hold">
                            <p:stCondLst>
                              <p:cond delay="0"/>
                            </p:stCondLst>
                            <p:childTnLst>
                              <p:par>
                                <p:cTn id="29" presetID="17" presetClass="entr" presetSubtype="10" fill="hold" grpId="0" nodeType="clickEffect">
                                  <p:stCondLst>
                                    <p:cond delay="0"/>
                                  </p:stCondLst>
                                  <p:childTnLst>
                                    <p:set>
                                      <p:cBhvr>
                                        <p:cTn id="30" dur="1" fill="hold">
                                          <p:stCondLst>
                                            <p:cond delay="0"/>
                                          </p:stCondLst>
                                        </p:cTn>
                                        <p:tgtEl>
                                          <p:spTgt spid="80899">
                                            <p:txEl>
                                              <p:pRg st="5" end="5"/>
                                            </p:txEl>
                                          </p:spTgt>
                                        </p:tgtEl>
                                        <p:attrNameLst>
                                          <p:attrName>style.visibility</p:attrName>
                                        </p:attrNameLst>
                                      </p:cBhvr>
                                      <p:to>
                                        <p:strVal val="visible"/>
                                      </p:to>
                                    </p:set>
                                    <p:anim calcmode="lin" valueType="num">
                                      <p:cBhvr>
                                        <p:cTn id="31" dur="500" fill="hold"/>
                                        <p:tgtEl>
                                          <p:spTgt spid="80899">
                                            <p:txEl>
                                              <p:pRg st="5" end="5"/>
                                            </p:txEl>
                                          </p:spTgt>
                                        </p:tgtEl>
                                        <p:attrNameLst>
                                          <p:attrName>ppt_w</p:attrName>
                                        </p:attrNameLst>
                                      </p:cBhvr>
                                      <p:tavLst>
                                        <p:tav tm="0">
                                          <p:val>
                                            <p:fltVal val="0"/>
                                          </p:val>
                                        </p:tav>
                                        <p:tav tm="100000">
                                          <p:val>
                                            <p:strVal val="#ppt_w"/>
                                          </p:val>
                                        </p:tav>
                                      </p:tavLst>
                                    </p:anim>
                                    <p:anim calcmode="lin" valueType="num">
                                      <p:cBhvr>
                                        <p:cTn id="32" dur="500" fill="hold"/>
                                        <p:tgtEl>
                                          <p:spTgt spid="80899">
                                            <p:txEl>
                                              <p:pRg st="5" end="5"/>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80899">
                                            <p:txEl>
                                              <p:pRg st="5" end="5"/>
                                            </p:txEl>
                                          </p:spTgt>
                                        </p:tgtEl>
                                        <p:attrNameLst>
                                          <p:attrName>ppt_c</p:attrName>
                                        </p:attrNameLst>
                                      </p:cBhvr>
                                      <p:to>
                                        <a:srgbClr val="FFFF00"/>
                                      </p:to>
                                    </p:animClr>
                                  </p:subTnLst>
                                </p:cTn>
                              </p:par>
                            </p:childTnLst>
                          </p:cTn>
                        </p:par>
                      </p:childTnLst>
                    </p:cTn>
                  </p:par>
                  <p:par>
                    <p:cTn id="33" fill="hold">
                      <p:stCondLst>
                        <p:cond delay="indefinite"/>
                      </p:stCondLst>
                      <p:childTnLst>
                        <p:par>
                          <p:cTn id="34" fill="hold">
                            <p:stCondLst>
                              <p:cond delay="0"/>
                            </p:stCondLst>
                            <p:childTnLst>
                              <p:par>
                                <p:cTn id="35" presetID="17" presetClass="entr" presetSubtype="10" fill="hold" grpId="0" nodeType="clickEffect">
                                  <p:stCondLst>
                                    <p:cond delay="0"/>
                                  </p:stCondLst>
                                  <p:childTnLst>
                                    <p:set>
                                      <p:cBhvr>
                                        <p:cTn id="36" dur="1" fill="hold">
                                          <p:stCondLst>
                                            <p:cond delay="0"/>
                                          </p:stCondLst>
                                        </p:cTn>
                                        <p:tgtEl>
                                          <p:spTgt spid="80899">
                                            <p:txEl>
                                              <p:pRg st="6" end="6"/>
                                            </p:txEl>
                                          </p:spTgt>
                                        </p:tgtEl>
                                        <p:attrNameLst>
                                          <p:attrName>style.visibility</p:attrName>
                                        </p:attrNameLst>
                                      </p:cBhvr>
                                      <p:to>
                                        <p:strVal val="visible"/>
                                      </p:to>
                                    </p:set>
                                    <p:anim calcmode="lin" valueType="num">
                                      <p:cBhvr>
                                        <p:cTn id="37" dur="500" fill="hold"/>
                                        <p:tgtEl>
                                          <p:spTgt spid="80899">
                                            <p:txEl>
                                              <p:pRg st="6" end="6"/>
                                            </p:txEl>
                                          </p:spTgt>
                                        </p:tgtEl>
                                        <p:attrNameLst>
                                          <p:attrName>ppt_w</p:attrName>
                                        </p:attrNameLst>
                                      </p:cBhvr>
                                      <p:tavLst>
                                        <p:tav tm="0">
                                          <p:val>
                                            <p:fltVal val="0"/>
                                          </p:val>
                                        </p:tav>
                                        <p:tav tm="100000">
                                          <p:val>
                                            <p:strVal val="#ppt_w"/>
                                          </p:val>
                                        </p:tav>
                                      </p:tavLst>
                                    </p:anim>
                                    <p:anim calcmode="lin" valueType="num">
                                      <p:cBhvr>
                                        <p:cTn id="38" dur="500" fill="hold"/>
                                        <p:tgtEl>
                                          <p:spTgt spid="80899">
                                            <p:txEl>
                                              <p:pRg st="6" end="6"/>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80899">
                                            <p:txEl>
                                              <p:pRg st="6" end="6"/>
                                            </p:txEl>
                                          </p:spTgt>
                                        </p:tgtEl>
                                        <p:attrNameLst>
                                          <p:attrName>ppt_c</p:attrName>
                                        </p:attrNameLst>
                                      </p:cBhvr>
                                      <p:to>
                                        <a:srgbClr val="FFFF00"/>
                                      </p:to>
                                    </p:animClr>
                                  </p:subTnLst>
                                </p:cTn>
                              </p:par>
                            </p:childTnLst>
                          </p:cTn>
                        </p:par>
                      </p:childTnLst>
                    </p:cTn>
                  </p:par>
                  <p:par>
                    <p:cTn id="39" fill="hold">
                      <p:stCondLst>
                        <p:cond delay="indefinite"/>
                      </p:stCondLst>
                      <p:childTnLst>
                        <p:par>
                          <p:cTn id="40" fill="hold">
                            <p:stCondLst>
                              <p:cond delay="0"/>
                            </p:stCondLst>
                            <p:childTnLst>
                              <p:par>
                                <p:cTn id="41" presetID="17" presetClass="entr" presetSubtype="10" fill="hold" grpId="0" nodeType="clickEffect">
                                  <p:stCondLst>
                                    <p:cond delay="0"/>
                                  </p:stCondLst>
                                  <p:childTnLst>
                                    <p:set>
                                      <p:cBhvr>
                                        <p:cTn id="42" dur="1" fill="hold">
                                          <p:stCondLst>
                                            <p:cond delay="0"/>
                                          </p:stCondLst>
                                        </p:cTn>
                                        <p:tgtEl>
                                          <p:spTgt spid="80899">
                                            <p:txEl>
                                              <p:pRg st="7" end="7"/>
                                            </p:txEl>
                                          </p:spTgt>
                                        </p:tgtEl>
                                        <p:attrNameLst>
                                          <p:attrName>style.visibility</p:attrName>
                                        </p:attrNameLst>
                                      </p:cBhvr>
                                      <p:to>
                                        <p:strVal val="visible"/>
                                      </p:to>
                                    </p:set>
                                    <p:anim calcmode="lin" valueType="num">
                                      <p:cBhvr>
                                        <p:cTn id="43" dur="500" fill="hold"/>
                                        <p:tgtEl>
                                          <p:spTgt spid="80899">
                                            <p:txEl>
                                              <p:pRg st="7" end="7"/>
                                            </p:txEl>
                                          </p:spTgt>
                                        </p:tgtEl>
                                        <p:attrNameLst>
                                          <p:attrName>ppt_w</p:attrName>
                                        </p:attrNameLst>
                                      </p:cBhvr>
                                      <p:tavLst>
                                        <p:tav tm="0">
                                          <p:val>
                                            <p:fltVal val="0"/>
                                          </p:val>
                                        </p:tav>
                                        <p:tav tm="100000">
                                          <p:val>
                                            <p:strVal val="#ppt_w"/>
                                          </p:val>
                                        </p:tav>
                                      </p:tavLst>
                                    </p:anim>
                                    <p:anim calcmode="lin" valueType="num">
                                      <p:cBhvr>
                                        <p:cTn id="44" dur="500" fill="hold"/>
                                        <p:tgtEl>
                                          <p:spTgt spid="80899">
                                            <p:txEl>
                                              <p:pRg st="7" end="7"/>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80899">
                                            <p:txEl>
                                              <p:pRg st="7" end="7"/>
                                            </p:txEl>
                                          </p:spTgt>
                                        </p:tgtEl>
                                        <p:attrNameLst>
                                          <p:attrName>ppt_c</p:attrName>
                                        </p:attrNameLst>
                                      </p:cBhvr>
                                      <p:to>
                                        <a:srgbClr val="FFFF0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9" grpId="0" build="p"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Segnaposto numero diapositiva 5"/>
          <p:cNvSpPr>
            <a:spLocks noGrp="1"/>
          </p:cNvSpPr>
          <p:nvPr>
            <p:ph type="sldNum" sz="quarter" idx="12"/>
          </p:nvPr>
        </p:nvSpPr>
        <p:spPr/>
        <p:txBody>
          <a:bodyPr/>
          <a:lstStyle/>
          <a:p>
            <a:fld id="{8F7577FD-A01B-4174-A0B4-DE5445D2F3ED}" type="slidenum">
              <a:rPr lang="it-IT"/>
              <a:pPr/>
              <a:t>33</a:t>
            </a:fld>
            <a:endParaRPr lang="it-IT"/>
          </a:p>
        </p:txBody>
      </p:sp>
      <p:sp>
        <p:nvSpPr>
          <p:cNvPr id="80898" name="Rectangle 2"/>
          <p:cNvSpPr>
            <a:spLocks noGrp="1" noChangeArrowheads="1"/>
          </p:cNvSpPr>
          <p:nvPr>
            <p:ph type="title"/>
          </p:nvPr>
        </p:nvSpPr>
        <p:spPr>
          <a:xfrm>
            <a:off x="395536" y="-99392"/>
            <a:ext cx="8356600" cy="1143000"/>
          </a:xfrm>
        </p:spPr>
        <p:txBody>
          <a:bodyPr/>
          <a:lstStyle/>
          <a:p>
            <a:pPr algn="ctr"/>
            <a:r>
              <a:rPr lang="it-IT" sz="4400" b="1" dirty="0" err="1" smtClean="0">
                <a:solidFill>
                  <a:schemeClr val="bg1"/>
                </a:solidFill>
              </a:rPr>
              <a:t>Inflections</a:t>
            </a:r>
            <a:r>
              <a:rPr lang="it-IT" sz="4400" b="1" dirty="0" smtClean="0">
                <a:solidFill>
                  <a:schemeClr val="bg1"/>
                </a:solidFill>
              </a:rPr>
              <a:t>: </a:t>
            </a:r>
            <a:r>
              <a:rPr lang="it-IT" sz="4400" b="1" dirty="0" err="1" smtClean="0">
                <a:solidFill>
                  <a:schemeClr val="bg1"/>
                </a:solidFill>
              </a:rPr>
              <a:t>verbs</a:t>
            </a:r>
            <a:endParaRPr lang="it-IT" sz="4400" dirty="0">
              <a:solidFill>
                <a:schemeClr val="bg1"/>
              </a:solidFill>
            </a:endParaRPr>
          </a:p>
        </p:txBody>
      </p:sp>
      <p:sp>
        <p:nvSpPr>
          <p:cNvPr id="80899" name="Rectangle 3"/>
          <p:cNvSpPr>
            <a:spLocks noGrp="1" noChangeArrowheads="1"/>
          </p:cNvSpPr>
          <p:nvPr>
            <p:ph type="body" idx="1"/>
          </p:nvPr>
        </p:nvSpPr>
        <p:spPr>
          <a:xfrm>
            <a:off x="107504" y="1628800"/>
            <a:ext cx="9036496" cy="5733256"/>
          </a:xfrm>
        </p:spPr>
        <p:txBody>
          <a:bodyPr/>
          <a:lstStyle/>
          <a:p>
            <a:pPr marL="0" indent="0">
              <a:buNone/>
            </a:pPr>
            <a:r>
              <a:rPr lang="it-IT" sz="2800" dirty="0" smtClean="0">
                <a:solidFill>
                  <a:schemeClr val="bg1"/>
                </a:solidFill>
              </a:rPr>
              <a:t>The </a:t>
            </a:r>
            <a:r>
              <a:rPr lang="it-IT" sz="2800" dirty="0" err="1" smtClean="0">
                <a:solidFill>
                  <a:schemeClr val="bg1"/>
                </a:solidFill>
              </a:rPr>
              <a:t>form</a:t>
            </a:r>
            <a:r>
              <a:rPr lang="it-IT" sz="2800" dirty="0" smtClean="0">
                <a:solidFill>
                  <a:schemeClr val="bg1"/>
                </a:solidFill>
              </a:rPr>
              <a:t> of REGULAR LEXICAL </a:t>
            </a:r>
            <a:r>
              <a:rPr lang="it-IT" sz="2800" dirty="0" err="1" smtClean="0">
                <a:solidFill>
                  <a:schemeClr val="bg1"/>
                </a:solidFill>
              </a:rPr>
              <a:t>verbs</a:t>
            </a:r>
            <a:r>
              <a:rPr lang="it-IT" sz="2800" dirty="0" smtClean="0">
                <a:solidFill>
                  <a:schemeClr val="bg1"/>
                </a:solidFill>
              </a:rPr>
              <a:t> are </a:t>
            </a:r>
            <a:r>
              <a:rPr lang="it-IT" sz="2800" dirty="0" err="1" smtClean="0">
                <a:solidFill>
                  <a:schemeClr val="bg1"/>
                </a:solidFill>
              </a:rPr>
              <a:t>regulated</a:t>
            </a:r>
            <a:r>
              <a:rPr lang="it-IT" sz="2800" dirty="0" smtClean="0">
                <a:solidFill>
                  <a:schemeClr val="bg1"/>
                </a:solidFill>
              </a:rPr>
              <a:t>, i.e. </a:t>
            </a:r>
            <a:r>
              <a:rPr lang="it-IT" sz="2800" dirty="0" err="1" smtClean="0">
                <a:solidFill>
                  <a:schemeClr val="bg1"/>
                </a:solidFill>
              </a:rPr>
              <a:t>they</a:t>
            </a:r>
            <a:r>
              <a:rPr lang="it-IT" sz="2800" dirty="0" smtClean="0">
                <a:solidFill>
                  <a:schemeClr val="bg1"/>
                </a:solidFill>
              </a:rPr>
              <a:t> are </a:t>
            </a:r>
            <a:r>
              <a:rPr lang="it-IT" sz="2800" dirty="0" err="1" smtClean="0">
                <a:solidFill>
                  <a:schemeClr val="bg1"/>
                </a:solidFill>
              </a:rPr>
              <a:t>predictable</a:t>
            </a:r>
            <a:r>
              <a:rPr lang="it-IT" sz="2800" dirty="0" smtClean="0">
                <a:solidFill>
                  <a:schemeClr val="bg1"/>
                </a:solidFill>
              </a:rPr>
              <a:t>;</a:t>
            </a:r>
          </a:p>
          <a:p>
            <a:pPr marL="0" indent="0">
              <a:buNone/>
            </a:pPr>
            <a:r>
              <a:rPr lang="it-IT" sz="2800" dirty="0" smtClean="0">
                <a:solidFill>
                  <a:schemeClr val="bg1"/>
                </a:solidFill>
              </a:rPr>
              <a:t>The </a:t>
            </a:r>
            <a:r>
              <a:rPr lang="it-IT" sz="2800" dirty="0" err="1" smtClean="0">
                <a:solidFill>
                  <a:schemeClr val="bg1"/>
                </a:solidFill>
              </a:rPr>
              <a:t>forms</a:t>
            </a:r>
            <a:r>
              <a:rPr lang="it-IT" sz="2800" dirty="0" smtClean="0">
                <a:solidFill>
                  <a:schemeClr val="bg1"/>
                </a:solidFill>
              </a:rPr>
              <a:t> of IRREGULAR VERBS are </a:t>
            </a:r>
            <a:r>
              <a:rPr lang="it-IT" sz="2800" dirty="0" err="1" smtClean="0">
                <a:solidFill>
                  <a:schemeClr val="bg1"/>
                </a:solidFill>
              </a:rPr>
              <a:t>unpredictable</a:t>
            </a:r>
            <a:r>
              <a:rPr lang="it-IT" sz="2800" dirty="0" smtClean="0">
                <a:solidFill>
                  <a:schemeClr val="bg1"/>
                </a:solidFill>
              </a:rPr>
              <a:t>.</a:t>
            </a:r>
          </a:p>
          <a:p>
            <a:pPr marL="0" indent="0">
              <a:buNone/>
            </a:pPr>
            <a:r>
              <a:rPr lang="it-IT" sz="2800" dirty="0" err="1" smtClean="0">
                <a:solidFill>
                  <a:schemeClr val="bg1"/>
                </a:solidFill>
              </a:rPr>
              <a:t>Only</a:t>
            </a:r>
            <a:r>
              <a:rPr lang="it-IT" sz="2800" dirty="0" smtClean="0">
                <a:solidFill>
                  <a:schemeClr val="bg1"/>
                </a:solidFill>
              </a:rPr>
              <a:t> 300 </a:t>
            </a:r>
            <a:r>
              <a:rPr lang="it-IT" sz="2800" dirty="0" err="1" smtClean="0">
                <a:solidFill>
                  <a:schemeClr val="bg1"/>
                </a:solidFill>
              </a:rPr>
              <a:t>irregular</a:t>
            </a:r>
            <a:r>
              <a:rPr lang="it-IT" sz="2800" dirty="0" smtClean="0">
                <a:solidFill>
                  <a:schemeClr val="bg1"/>
                </a:solidFill>
              </a:rPr>
              <a:t> </a:t>
            </a:r>
            <a:r>
              <a:rPr lang="it-IT" sz="2800" dirty="0" err="1" smtClean="0">
                <a:solidFill>
                  <a:schemeClr val="bg1"/>
                </a:solidFill>
              </a:rPr>
              <a:t>verbs</a:t>
            </a:r>
            <a:r>
              <a:rPr lang="it-IT" sz="2800" dirty="0" smtClean="0">
                <a:solidFill>
                  <a:schemeClr val="bg1"/>
                </a:solidFill>
              </a:rPr>
              <a:t> in English (</a:t>
            </a:r>
            <a:r>
              <a:rPr lang="it-IT" sz="2800" dirty="0" err="1" smtClean="0">
                <a:solidFill>
                  <a:schemeClr val="bg1"/>
                </a:solidFill>
              </a:rPr>
              <a:t>surviving</a:t>
            </a:r>
            <a:r>
              <a:rPr lang="it-IT" sz="2800" dirty="0" smtClean="0">
                <a:solidFill>
                  <a:schemeClr val="bg1"/>
                </a:solidFill>
              </a:rPr>
              <a:t> from strong </a:t>
            </a:r>
            <a:r>
              <a:rPr lang="it-IT" sz="2800" dirty="0" err="1" smtClean="0">
                <a:solidFill>
                  <a:schemeClr val="bg1"/>
                </a:solidFill>
              </a:rPr>
              <a:t>verb</a:t>
            </a:r>
            <a:r>
              <a:rPr lang="it-IT" sz="2800" dirty="0" smtClean="0">
                <a:solidFill>
                  <a:schemeClr val="bg1"/>
                </a:solidFill>
              </a:rPr>
              <a:t> </a:t>
            </a:r>
            <a:r>
              <a:rPr lang="it-IT" sz="2800" dirty="0" err="1" smtClean="0">
                <a:solidFill>
                  <a:schemeClr val="bg1"/>
                </a:solidFill>
              </a:rPr>
              <a:t>classes</a:t>
            </a:r>
            <a:r>
              <a:rPr lang="it-IT" sz="2800" dirty="0" smtClean="0">
                <a:solidFill>
                  <a:schemeClr val="bg1"/>
                </a:solidFill>
              </a:rPr>
              <a:t> in </a:t>
            </a:r>
            <a:r>
              <a:rPr lang="it-IT" sz="2800" dirty="0" err="1" smtClean="0">
                <a:solidFill>
                  <a:schemeClr val="bg1"/>
                </a:solidFill>
              </a:rPr>
              <a:t>Old</a:t>
            </a:r>
            <a:r>
              <a:rPr lang="it-IT" sz="2800" dirty="0" smtClean="0">
                <a:solidFill>
                  <a:schemeClr val="bg1"/>
                </a:solidFill>
              </a:rPr>
              <a:t> English).</a:t>
            </a:r>
          </a:p>
          <a:p>
            <a:pPr marL="0" indent="0">
              <a:buNone/>
            </a:pPr>
            <a:endParaRPr lang="it-IT" sz="2800" dirty="0">
              <a:solidFill>
                <a:schemeClr val="bg1"/>
              </a:solidFill>
            </a:endParaRPr>
          </a:p>
          <a:p>
            <a:pPr marL="0" indent="0">
              <a:buNone/>
            </a:pPr>
            <a:r>
              <a:rPr lang="it-IT" sz="2800" u="sng" dirty="0" smtClean="0">
                <a:solidFill>
                  <a:schemeClr val="bg1"/>
                </a:solidFill>
              </a:rPr>
              <a:t>Regular </a:t>
            </a:r>
            <a:r>
              <a:rPr lang="it-IT" sz="2800" u="sng" dirty="0" err="1" smtClean="0">
                <a:solidFill>
                  <a:schemeClr val="bg1"/>
                </a:solidFill>
              </a:rPr>
              <a:t>verbs</a:t>
            </a:r>
            <a:r>
              <a:rPr lang="it-IT" sz="2800" u="sng" dirty="0" smtClean="0">
                <a:solidFill>
                  <a:schemeClr val="bg1"/>
                </a:solidFill>
              </a:rPr>
              <a:t> </a:t>
            </a:r>
            <a:r>
              <a:rPr lang="it-IT" sz="2800" dirty="0" err="1" smtClean="0">
                <a:solidFill>
                  <a:schemeClr val="bg1"/>
                </a:solidFill>
              </a:rPr>
              <a:t>appear</a:t>
            </a:r>
            <a:r>
              <a:rPr lang="it-IT" sz="2800" dirty="0" smtClean="0">
                <a:solidFill>
                  <a:schemeClr val="bg1"/>
                </a:solidFill>
              </a:rPr>
              <a:t> in 4 </a:t>
            </a:r>
            <a:r>
              <a:rPr lang="it-IT" sz="2800" dirty="0" err="1" smtClean="0">
                <a:solidFill>
                  <a:schemeClr val="bg1"/>
                </a:solidFill>
              </a:rPr>
              <a:t>forms</a:t>
            </a:r>
            <a:r>
              <a:rPr lang="it-IT" sz="2800" dirty="0" smtClean="0">
                <a:solidFill>
                  <a:schemeClr val="bg1"/>
                </a:solidFill>
              </a:rPr>
              <a:t>: </a:t>
            </a:r>
          </a:p>
          <a:p>
            <a:pPr marL="0" indent="0">
              <a:buNone/>
            </a:pPr>
            <a:r>
              <a:rPr lang="it-IT" sz="2800" i="1" dirty="0" smtClean="0">
                <a:solidFill>
                  <a:schemeClr val="bg1"/>
                </a:solidFill>
              </a:rPr>
              <a:t>base</a:t>
            </a:r>
            <a:r>
              <a:rPr lang="it-IT" sz="2800" dirty="0" smtClean="0">
                <a:solidFill>
                  <a:schemeClr val="bg1"/>
                </a:solidFill>
              </a:rPr>
              <a:t> (</a:t>
            </a:r>
            <a:r>
              <a:rPr lang="it-IT" sz="2800" dirty="0" err="1" smtClean="0">
                <a:solidFill>
                  <a:schemeClr val="bg1"/>
                </a:solidFill>
              </a:rPr>
              <a:t>also</a:t>
            </a:r>
            <a:r>
              <a:rPr lang="it-IT" sz="2800" dirty="0" smtClean="0">
                <a:solidFill>
                  <a:schemeClr val="bg1"/>
                </a:solidFill>
              </a:rPr>
              <a:t> </a:t>
            </a:r>
            <a:r>
              <a:rPr lang="it-IT" sz="2800" dirty="0" err="1" smtClean="0">
                <a:solidFill>
                  <a:schemeClr val="bg1"/>
                </a:solidFill>
              </a:rPr>
              <a:t>called</a:t>
            </a:r>
            <a:r>
              <a:rPr lang="it-IT" sz="2800" dirty="0" smtClean="0">
                <a:solidFill>
                  <a:schemeClr val="bg1"/>
                </a:solidFill>
              </a:rPr>
              <a:t> infinitive); </a:t>
            </a:r>
            <a:r>
              <a:rPr lang="it-IT" sz="2800" i="1" dirty="0" smtClean="0">
                <a:solidFill>
                  <a:schemeClr val="bg1"/>
                </a:solidFill>
              </a:rPr>
              <a:t>-s</a:t>
            </a:r>
            <a:r>
              <a:rPr lang="it-IT" sz="2800" dirty="0" smtClean="0">
                <a:solidFill>
                  <a:schemeClr val="bg1"/>
                </a:solidFill>
              </a:rPr>
              <a:t>; -</a:t>
            </a:r>
            <a:r>
              <a:rPr lang="it-IT" sz="2800" i="1" dirty="0" err="1" smtClean="0">
                <a:solidFill>
                  <a:schemeClr val="bg1"/>
                </a:solidFill>
              </a:rPr>
              <a:t>ing</a:t>
            </a:r>
            <a:r>
              <a:rPr lang="it-IT" sz="2800" dirty="0" smtClean="0">
                <a:solidFill>
                  <a:schemeClr val="bg1"/>
                </a:solidFill>
              </a:rPr>
              <a:t>; -</a:t>
            </a:r>
            <a:r>
              <a:rPr lang="it-IT" sz="2800" i="1" dirty="0" smtClean="0">
                <a:solidFill>
                  <a:schemeClr val="bg1"/>
                </a:solidFill>
              </a:rPr>
              <a:t>ed</a:t>
            </a:r>
          </a:p>
          <a:p>
            <a:pPr marL="0" indent="0">
              <a:buNone/>
            </a:pPr>
            <a:r>
              <a:rPr lang="it-IT" sz="2800" u="sng" dirty="0" err="1" smtClean="0">
                <a:solidFill>
                  <a:schemeClr val="bg1"/>
                </a:solidFill>
              </a:rPr>
              <a:t>Irregular</a:t>
            </a:r>
            <a:r>
              <a:rPr lang="it-IT" sz="2800" u="sng" dirty="0" smtClean="0">
                <a:solidFill>
                  <a:schemeClr val="bg1"/>
                </a:solidFill>
              </a:rPr>
              <a:t> </a:t>
            </a:r>
            <a:r>
              <a:rPr lang="it-IT" sz="2800" u="sng" dirty="0" err="1" smtClean="0">
                <a:solidFill>
                  <a:schemeClr val="bg1"/>
                </a:solidFill>
              </a:rPr>
              <a:t>verbs</a:t>
            </a:r>
            <a:r>
              <a:rPr lang="it-IT" sz="2800" u="sng" dirty="0" smtClean="0">
                <a:solidFill>
                  <a:schemeClr val="bg1"/>
                </a:solidFill>
              </a:rPr>
              <a:t> </a:t>
            </a:r>
            <a:r>
              <a:rPr lang="it-IT" sz="2800" dirty="0" err="1" smtClean="0">
                <a:solidFill>
                  <a:schemeClr val="bg1"/>
                </a:solidFill>
              </a:rPr>
              <a:t>have</a:t>
            </a:r>
            <a:r>
              <a:rPr lang="it-IT" sz="2800" dirty="0" smtClean="0">
                <a:solidFill>
                  <a:schemeClr val="bg1"/>
                </a:solidFill>
              </a:rPr>
              <a:t> 3 </a:t>
            </a:r>
            <a:r>
              <a:rPr lang="it-IT" sz="2800" dirty="0" err="1" smtClean="0">
                <a:solidFill>
                  <a:schemeClr val="bg1"/>
                </a:solidFill>
              </a:rPr>
              <a:t>forms</a:t>
            </a:r>
            <a:r>
              <a:rPr lang="it-IT" sz="2800" dirty="0" smtClean="0">
                <a:solidFill>
                  <a:schemeClr val="bg1"/>
                </a:solidFill>
              </a:rPr>
              <a:t> in common with </a:t>
            </a:r>
            <a:r>
              <a:rPr lang="it-IT" sz="2800" dirty="0" err="1" smtClean="0">
                <a:solidFill>
                  <a:schemeClr val="bg1"/>
                </a:solidFill>
              </a:rPr>
              <a:t>reg.v.and</a:t>
            </a:r>
            <a:r>
              <a:rPr lang="it-IT" sz="2800" dirty="0" smtClean="0">
                <a:solidFill>
                  <a:schemeClr val="bg1"/>
                </a:solidFill>
              </a:rPr>
              <a:t> </a:t>
            </a:r>
            <a:r>
              <a:rPr lang="it-IT" sz="2800" dirty="0" err="1" smtClean="0">
                <a:solidFill>
                  <a:schemeClr val="bg1"/>
                </a:solidFill>
              </a:rPr>
              <a:t>may</a:t>
            </a:r>
            <a:r>
              <a:rPr lang="it-IT" sz="2800" dirty="0" smtClean="0">
                <a:solidFill>
                  <a:schemeClr val="bg1"/>
                </a:solidFill>
              </a:rPr>
              <a:t> </a:t>
            </a:r>
            <a:r>
              <a:rPr lang="it-IT" sz="2800" dirty="0" err="1" smtClean="0">
                <a:solidFill>
                  <a:schemeClr val="bg1"/>
                </a:solidFill>
              </a:rPr>
              <a:t>appear</a:t>
            </a:r>
            <a:r>
              <a:rPr lang="it-IT" sz="2800" dirty="0" smtClean="0">
                <a:solidFill>
                  <a:schemeClr val="bg1"/>
                </a:solidFill>
              </a:rPr>
              <a:t> in 5 </a:t>
            </a:r>
            <a:r>
              <a:rPr lang="it-IT" sz="2800" dirty="0" err="1" smtClean="0">
                <a:solidFill>
                  <a:schemeClr val="bg1"/>
                </a:solidFill>
              </a:rPr>
              <a:t>instead</a:t>
            </a:r>
            <a:r>
              <a:rPr lang="it-IT" sz="2800" dirty="0" smtClean="0">
                <a:solidFill>
                  <a:schemeClr val="bg1"/>
                </a:solidFill>
              </a:rPr>
              <a:t> of 4 </a:t>
            </a:r>
            <a:r>
              <a:rPr lang="it-IT" sz="2800" dirty="0" err="1" smtClean="0">
                <a:solidFill>
                  <a:schemeClr val="bg1"/>
                </a:solidFill>
              </a:rPr>
              <a:t>forms</a:t>
            </a:r>
            <a:endParaRPr lang="it-IT" sz="2800" dirty="0" smtClean="0">
              <a:solidFill>
                <a:schemeClr val="bg1"/>
              </a:solidFill>
            </a:endParaRPr>
          </a:p>
          <a:p>
            <a:pPr marL="0" indent="0">
              <a:buNone/>
            </a:pPr>
            <a:endParaRPr lang="it-IT" sz="2800" i="1" dirty="0" smtClean="0">
              <a:solidFill>
                <a:schemeClr val="bg1"/>
              </a:solidFill>
            </a:endParaRPr>
          </a:p>
          <a:p>
            <a:pPr>
              <a:buFont typeface="Monotype Sorts" pitchFamily="2" charset="2"/>
              <a:buNone/>
            </a:pPr>
            <a:endParaRPr lang="it-IT" sz="2800" dirty="0">
              <a:solidFill>
                <a:schemeClr val="bg1"/>
              </a:solidFill>
            </a:endParaRPr>
          </a:p>
          <a:p>
            <a:pPr>
              <a:buFont typeface="Monotype Sorts" pitchFamily="2" charset="2"/>
              <a:buNone/>
            </a:pPr>
            <a:endParaRPr lang="it-IT" dirty="0">
              <a:solidFill>
                <a:schemeClr val="bg1"/>
              </a:solidFill>
              <a:latin typeface="Book Antiqua" pitchFamily="18" charset="0"/>
            </a:endParaRPr>
          </a:p>
          <a:p>
            <a:endParaRPr lang="it-IT" dirty="0">
              <a:solidFill>
                <a:schemeClr val="bg1"/>
              </a:solidFill>
              <a:latin typeface="Book Antiqua" pitchFamily="18" charset="0"/>
            </a:endParaRPr>
          </a:p>
        </p:txBody>
      </p:sp>
    </p:spTree>
    <p:extLst>
      <p:ext uri="{BB962C8B-B14F-4D97-AF65-F5344CB8AC3E}">
        <p14:creationId xmlns:p14="http://schemas.microsoft.com/office/powerpoint/2010/main" val="924408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80899">
                                            <p:txEl>
                                              <p:pRg st="0" end="0"/>
                                            </p:txEl>
                                          </p:spTgt>
                                        </p:tgtEl>
                                        <p:attrNameLst>
                                          <p:attrName>style.visibility</p:attrName>
                                        </p:attrNameLst>
                                      </p:cBhvr>
                                      <p:to>
                                        <p:strVal val="visible"/>
                                      </p:to>
                                    </p:set>
                                    <p:anim calcmode="lin" valueType="num">
                                      <p:cBhvr>
                                        <p:cTn id="7" dur="500" fill="hold"/>
                                        <p:tgtEl>
                                          <p:spTgt spid="80899">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80899">
                                            <p:txEl>
                                              <p:pRg st="0" end="0"/>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80899">
                                            <p:txEl>
                                              <p:pRg st="0" end="0"/>
                                            </p:txEl>
                                          </p:spTgt>
                                        </p:tgtEl>
                                        <p:attrNameLst>
                                          <p:attrName>ppt_c</p:attrName>
                                        </p:attrNameLst>
                                      </p:cBhvr>
                                      <p:to>
                                        <a:srgbClr val="FFFF00"/>
                                      </p:to>
                                    </p:animClr>
                                  </p:sub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80899">
                                            <p:txEl>
                                              <p:pRg st="1" end="1"/>
                                            </p:txEl>
                                          </p:spTgt>
                                        </p:tgtEl>
                                        <p:attrNameLst>
                                          <p:attrName>style.visibility</p:attrName>
                                        </p:attrNameLst>
                                      </p:cBhvr>
                                      <p:to>
                                        <p:strVal val="visible"/>
                                      </p:to>
                                    </p:set>
                                    <p:anim calcmode="lin" valueType="num">
                                      <p:cBhvr>
                                        <p:cTn id="13" dur="500" fill="hold"/>
                                        <p:tgtEl>
                                          <p:spTgt spid="80899">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80899">
                                            <p:txEl>
                                              <p:pRg st="1" end="1"/>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80899">
                                            <p:txEl>
                                              <p:pRg st="1" end="1"/>
                                            </p:txEl>
                                          </p:spTgt>
                                        </p:tgtEl>
                                        <p:attrNameLst>
                                          <p:attrName>ppt_c</p:attrName>
                                        </p:attrNameLst>
                                      </p:cBhvr>
                                      <p:to>
                                        <a:srgbClr val="FFFF00"/>
                                      </p:to>
                                    </p:animClr>
                                  </p:subTnLst>
                                </p:cTn>
                              </p:par>
                            </p:childTnLst>
                          </p:cTn>
                        </p:par>
                      </p:childTnLst>
                    </p:cTn>
                  </p:par>
                  <p:par>
                    <p:cTn id="15" fill="hold">
                      <p:stCondLst>
                        <p:cond delay="indefinite"/>
                      </p:stCondLst>
                      <p:childTnLst>
                        <p:par>
                          <p:cTn id="16" fill="hold">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80899">
                                            <p:txEl>
                                              <p:pRg st="2" end="2"/>
                                            </p:txEl>
                                          </p:spTgt>
                                        </p:tgtEl>
                                        <p:attrNameLst>
                                          <p:attrName>style.visibility</p:attrName>
                                        </p:attrNameLst>
                                      </p:cBhvr>
                                      <p:to>
                                        <p:strVal val="visible"/>
                                      </p:to>
                                    </p:set>
                                    <p:anim calcmode="lin" valueType="num">
                                      <p:cBhvr>
                                        <p:cTn id="19" dur="500" fill="hold"/>
                                        <p:tgtEl>
                                          <p:spTgt spid="80899">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80899">
                                            <p:txEl>
                                              <p:pRg st="2" end="2"/>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80899">
                                            <p:txEl>
                                              <p:pRg st="2" end="2"/>
                                            </p:txEl>
                                          </p:spTgt>
                                        </p:tgtEl>
                                        <p:attrNameLst>
                                          <p:attrName>ppt_c</p:attrName>
                                        </p:attrNameLst>
                                      </p:cBhvr>
                                      <p:to>
                                        <a:srgbClr val="FFFF00"/>
                                      </p:to>
                                    </p:animClr>
                                  </p:subTnLst>
                                </p:cTn>
                              </p:par>
                            </p:childTnLst>
                          </p:cTn>
                        </p:par>
                      </p:childTnLst>
                    </p:cTn>
                  </p:par>
                  <p:par>
                    <p:cTn id="21" fill="hold">
                      <p:stCondLst>
                        <p:cond delay="indefinite"/>
                      </p:stCondLst>
                      <p:childTnLst>
                        <p:par>
                          <p:cTn id="22" fill="hold">
                            <p:stCondLst>
                              <p:cond delay="0"/>
                            </p:stCondLst>
                            <p:childTnLst>
                              <p:par>
                                <p:cTn id="23" presetID="17" presetClass="entr" presetSubtype="10" fill="hold" grpId="0" nodeType="clickEffect">
                                  <p:stCondLst>
                                    <p:cond delay="0"/>
                                  </p:stCondLst>
                                  <p:childTnLst>
                                    <p:set>
                                      <p:cBhvr>
                                        <p:cTn id="24" dur="1" fill="hold">
                                          <p:stCondLst>
                                            <p:cond delay="0"/>
                                          </p:stCondLst>
                                        </p:cTn>
                                        <p:tgtEl>
                                          <p:spTgt spid="80899">
                                            <p:txEl>
                                              <p:pRg st="4" end="4"/>
                                            </p:txEl>
                                          </p:spTgt>
                                        </p:tgtEl>
                                        <p:attrNameLst>
                                          <p:attrName>style.visibility</p:attrName>
                                        </p:attrNameLst>
                                      </p:cBhvr>
                                      <p:to>
                                        <p:strVal val="visible"/>
                                      </p:to>
                                    </p:set>
                                    <p:anim calcmode="lin" valueType="num">
                                      <p:cBhvr>
                                        <p:cTn id="25" dur="500" fill="hold"/>
                                        <p:tgtEl>
                                          <p:spTgt spid="80899">
                                            <p:txEl>
                                              <p:pRg st="4" end="4"/>
                                            </p:txEl>
                                          </p:spTgt>
                                        </p:tgtEl>
                                        <p:attrNameLst>
                                          <p:attrName>ppt_w</p:attrName>
                                        </p:attrNameLst>
                                      </p:cBhvr>
                                      <p:tavLst>
                                        <p:tav tm="0">
                                          <p:val>
                                            <p:fltVal val="0"/>
                                          </p:val>
                                        </p:tav>
                                        <p:tav tm="100000">
                                          <p:val>
                                            <p:strVal val="#ppt_w"/>
                                          </p:val>
                                        </p:tav>
                                      </p:tavLst>
                                    </p:anim>
                                    <p:anim calcmode="lin" valueType="num">
                                      <p:cBhvr>
                                        <p:cTn id="26" dur="500" fill="hold"/>
                                        <p:tgtEl>
                                          <p:spTgt spid="80899">
                                            <p:txEl>
                                              <p:pRg st="4" end="4"/>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80899">
                                            <p:txEl>
                                              <p:pRg st="4" end="4"/>
                                            </p:txEl>
                                          </p:spTgt>
                                        </p:tgtEl>
                                        <p:attrNameLst>
                                          <p:attrName>ppt_c</p:attrName>
                                        </p:attrNameLst>
                                      </p:cBhvr>
                                      <p:to>
                                        <a:srgbClr val="FFFF00"/>
                                      </p:to>
                                    </p:animClr>
                                  </p:subTnLst>
                                </p:cTn>
                              </p:par>
                            </p:childTnLst>
                          </p:cTn>
                        </p:par>
                      </p:childTnLst>
                    </p:cTn>
                  </p:par>
                  <p:par>
                    <p:cTn id="27" fill="hold">
                      <p:stCondLst>
                        <p:cond delay="indefinite"/>
                      </p:stCondLst>
                      <p:childTnLst>
                        <p:par>
                          <p:cTn id="28" fill="hold">
                            <p:stCondLst>
                              <p:cond delay="0"/>
                            </p:stCondLst>
                            <p:childTnLst>
                              <p:par>
                                <p:cTn id="29" presetID="17" presetClass="entr" presetSubtype="10" fill="hold" grpId="0" nodeType="clickEffect">
                                  <p:stCondLst>
                                    <p:cond delay="0"/>
                                  </p:stCondLst>
                                  <p:childTnLst>
                                    <p:set>
                                      <p:cBhvr>
                                        <p:cTn id="30" dur="1" fill="hold">
                                          <p:stCondLst>
                                            <p:cond delay="0"/>
                                          </p:stCondLst>
                                        </p:cTn>
                                        <p:tgtEl>
                                          <p:spTgt spid="80899">
                                            <p:txEl>
                                              <p:pRg st="5" end="5"/>
                                            </p:txEl>
                                          </p:spTgt>
                                        </p:tgtEl>
                                        <p:attrNameLst>
                                          <p:attrName>style.visibility</p:attrName>
                                        </p:attrNameLst>
                                      </p:cBhvr>
                                      <p:to>
                                        <p:strVal val="visible"/>
                                      </p:to>
                                    </p:set>
                                    <p:anim calcmode="lin" valueType="num">
                                      <p:cBhvr>
                                        <p:cTn id="31" dur="500" fill="hold"/>
                                        <p:tgtEl>
                                          <p:spTgt spid="80899">
                                            <p:txEl>
                                              <p:pRg st="5" end="5"/>
                                            </p:txEl>
                                          </p:spTgt>
                                        </p:tgtEl>
                                        <p:attrNameLst>
                                          <p:attrName>ppt_w</p:attrName>
                                        </p:attrNameLst>
                                      </p:cBhvr>
                                      <p:tavLst>
                                        <p:tav tm="0">
                                          <p:val>
                                            <p:fltVal val="0"/>
                                          </p:val>
                                        </p:tav>
                                        <p:tav tm="100000">
                                          <p:val>
                                            <p:strVal val="#ppt_w"/>
                                          </p:val>
                                        </p:tav>
                                      </p:tavLst>
                                    </p:anim>
                                    <p:anim calcmode="lin" valueType="num">
                                      <p:cBhvr>
                                        <p:cTn id="32" dur="500" fill="hold"/>
                                        <p:tgtEl>
                                          <p:spTgt spid="80899">
                                            <p:txEl>
                                              <p:pRg st="5" end="5"/>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80899">
                                            <p:txEl>
                                              <p:pRg st="5" end="5"/>
                                            </p:txEl>
                                          </p:spTgt>
                                        </p:tgtEl>
                                        <p:attrNameLst>
                                          <p:attrName>ppt_c</p:attrName>
                                        </p:attrNameLst>
                                      </p:cBhvr>
                                      <p:to>
                                        <a:srgbClr val="FFFF00"/>
                                      </p:to>
                                    </p:animClr>
                                  </p:subTnLst>
                                </p:cTn>
                              </p:par>
                            </p:childTnLst>
                          </p:cTn>
                        </p:par>
                      </p:childTnLst>
                    </p:cTn>
                  </p:par>
                  <p:par>
                    <p:cTn id="33" fill="hold">
                      <p:stCondLst>
                        <p:cond delay="indefinite"/>
                      </p:stCondLst>
                      <p:childTnLst>
                        <p:par>
                          <p:cTn id="34" fill="hold">
                            <p:stCondLst>
                              <p:cond delay="0"/>
                            </p:stCondLst>
                            <p:childTnLst>
                              <p:par>
                                <p:cTn id="35" presetID="17" presetClass="entr" presetSubtype="10" fill="hold" grpId="0" nodeType="clickEffect">
                                  <p:stCondLst>
                                    <p:cond delay="0"/>
                                  </p:stCondLst>
                                  <p:childTnLst>
                                    <p:set>
                                      <p:cBhvr>
                                        <p:cTn id="36" dur="1" fill="hold">
                                          <p:stCondLst>
                                            <p:cond delay="0"/>
                                          </p:stCondLst>
                                        </p:cTn>
                                        <p:tgtEl>
                                          <p:spTgt spid="80899">
                                            <p:txEl>
                                              <p:pRg st="6" end="6"/>
                                            </p:txEl>
                                          </p:spTgt>
                                        </p:tgtEl>
                                        <p:attrNameLst>
                                          <p:attrName>style.visibility</p:attrName>
                                        </p:attrNameLst>
                                      </p:cBhvr>
                                      <p:to>
                                        <p:strVal val="visible"/>
                                      </p:to>
                                    </p:set>
                                    <p:anim calcmode="lin" valueType="num">
                                      <p:cBhvr>
                                        <p:cTn id="37" dur="500" fill="hold"/>
                                        <p:tgtEl>
                                          <p:spTgt spid="80899">
                                            <p:txEl>
                                              <p:pRg st="6" end="6"/>
                                            </p:txEl>
                                          </p:spTgt>
                                        </p:tgtEl>
                                        <p:attrNameLst>
                                          <p:attrName>ppt_w</p:attrName>
                                        </p:attrNameLst>
                                      </p:cBhvr>
                                      <p:tavLst>
                                        <p:tav tm="0">
                                          <p:val>
                                            <p:fltVal val="0"/>
                                          </p:val>
                                        </p:tav>
                                        <p:tav tm="100000">
                                          <p:val>
                                            <p:strVal val="#ppt_w"/>
                                          </p:val>
                                        </p:tav>
                                      </p:tavLst>
                                    </p:anim>
                                    <p:anim calcmode="lin" valueType="num">
                                      <p:cBhvr>
                                        <p:cTn id="38" dur="500" fill="hold"/>
                                        <p:tgtEl>
                                          <p:spTgt spid="80899">
                                            <p:txEl>
                                              <p:pRg st="6" end="6"/>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80899">
                                            <p:txEl>
                                              <p:pRg st="6" end="6"/>
                                            </p:txEl>
                                          </p:spTgt>
                                        </p:tgtEl>
                                        <p:attrNameLst>
                                          <p:attrName>ppt_c</p:attrName>
                                        </p:attrNameLst>
                                      </p:cBhvr>
                                      <p:to>
                                        <a:srgbClr val="FFFF0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9" grpId="0" build="p"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Segnaposto numero diapositiva 5"/>
          <p:cNvSpPr>
            <a:spLocks noGrp="1"/>
          </p:cNvSpPr>
          <p:nvPr>
            <p:ph type="sldNum" sz="quarter" idx="12"/>
          </p:nvPr>
        </p:nvSpPr>
        <p:spPr/>
        <p:txBody>
          <a:bodyPr/>
          <a:lstStyle/>
          <a:p>
            <a:fld id="{8F7577FD-A01B-4174-A0B4-DE5445D2F3ED}" type="slidenum">
              <a:rPr lang="it-IT"/>
              <a:pPr/>
              <a:t>34</a:t>
            </a:fld>
            <a:endParaRPr lang="it-IT"/>
          </a:p>
        </p:txBody>
      </p:sp>
      <p:sp>
        <p:nvSpPr>
          <p:cNvPr id="2" name="Titolo 1"/>
          <p:cNvSpPr>
            <a:spLocks noGrp="1"/>
          </p:cNvSpPr>
          <p:nvPr>
            <p:ph type="title"/>
          </p:nvPr>
        </p:nvSpPr>
        <p:spPr/>
        <p:txBody>
          <a:bodyPr/>
          <a:lstStyle/>
          <a:p>
            <a:endParaRPr lang="it-IT"/>
          </a:p>
        </p:txBody>
      </p:sp>
      <p:sp>
        <p:nvSpPr>
          <p:cNvPr id="3" name="Segnaposto contenuto 2"/>
          <p:cNvSpPr>
            <a:spLocks noGrp="1"/>
          </p:cNvSpPr>
          <p:nvPr>
            <p:ph idx="1"/>
          </p:nvPr>
        </p:nvSpPr>
        <p:spPr/>
        <p:txBody>
          <a:bodyPr/>
          <a:lstStyle/>
          <a:p>
            <a:endParaRPr lang="it-IT" dirty="0"/>
          </a:p>
        </p:txBody>
      </p:sp>
      <p:pic>
        <p:nvPicPr>
          <p:cNvPr id="9933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8519" y="0"/>
            <a:ext cx="9252520" cy="716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8591981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0" name="Rectangle 1026"/>
          <p:cNvSpPr>
            <a:spLocks noGrp="1" noChangeArrowheads="1"/>
          </p:cNvSpPr>
          <p:nvPr>
            <p:ph type="ctrTitle"/>
          </p:nvPr>
        </p:nvSpPr>
        <p:spPr>
          <a:xfrm>
            <a:off x="762000" y="3505200"/>
            <a:ext cx="8178800" cy="1295400"/>
          </a:xfrm>
        </p:spPr>
        <p:txBody>
          <a:bodyPr/>
          <a:lstStyle/>
          <a:p>
            <a:pPr algn="ctr"/>
            <a:r>
              <a:rPr lang="it-IT" dirty="0">
                <a:solidFill>
                  <a:schemeClr val="bg1"/>
                </a:solidFill>
                <a:latin typeface="Book Antiqua" pitchFamily="18" charset="0"/>
              </a:rPr>
              <a:t/>
            </a:r>
            <a:br>
              <a:rPr lang="it-IT" dirty="0">
                <a:solidFill>
                  <a:schemeClr val="bg1"/>
                </a:solidFill>
                <a:latin typeface="Book Antiqua" pitchFamily="18" charset="0"/>
              </a:rPr>
            </a:br>
            <a:r>
              <a:rPr lang="it-IT" dirty="0">
                <a:solidFill>
                  <a:schemeClr val="bg1"/>
                </a:solidFill>
                <a:latin typeface="Book Antiqua" pitchFamily="18" charset="0"/>
              </a:rPr>
              <a:t/>
            </a:r>
            <a:br>
              <a:rPr lang="it-IT" dirty="0">
                <a:solidFill>
                  <a:schemeClr val="bg1"/>
                </a:solidFill>
                <a:latin typeface="Book Antiqua" pitchFamily="18" charset="0"/>
              </a:rPr>
            </a:br>
            <a:r>
              <a:rPr lang="it-IT" sz="6000" b="1" dirty="0">
                <a:solidFill>
                  <a:schemeClr val="bg1"/>
                </a:solidFill>
                <a:latin typeface="Book Antiqua" pitchFamily="18" charset="0"/>
              </a:rPr>
              <a:t>MORPHOLOGY</a:t>
            </a:r>
          </a:p>
        </p:txBody>
      </p:sp>
      <p:graphicFrame>
        <p:nvGraphicFramePr>
          <p:cNvPr id="17412" name="Object 1028"/>
          <p:cNvGraphicFramePr>
            <a:graphicFrameLocks noChangeAspect="1"/>
          </p:cNvGraphicFramePr>
          <p:nvPr/>
        </p:nvGraphicFramePr>
        <p:xfrm>
          <a:off x="6934200" y="838200"/>
          <a:ext cx="682625" cy="368300"/>
        </p:xfrm>
        <a:graphic>
          <a:graphicData uri="http://schemas.openxmlformats.org/presentationml/2006/ole">
            <mc:AlternateContent xmlns:mc="http://schemas.openxmlformats.org/markup-compatibility/2006">
              <mc:Choice xmlns:v="urn:schemas-microsoft-com:vml" Requires="v">
                <p:oleObj spid="_x0000_s17431" name="CorelPhotoPaint.Image.6" r:id="rId3" imgW="683725" imgH="369766" progId="">
                  <p:embed/>
                </p:oleObj>
              </mc:Choice>
              <mc:Fallback>
                <p:oleObj name="CorelPhotoPaint.Image.6" r:id="rId3" imgW="683725" imgH="369766" progId="">
                  <p:embed/>
                  <p:pic>
                    <p:nvPicPr>
                      <p:cNvPr id="0" name="Picture 103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34200" y="838200"/>
                        <a:ext cx="682625"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528" fill="hold" grpId="0" nodeType="afterEffect">
                                  <p:stCondLst>
                                    <p:cond delay="1000"/>
                                  </p:stCondLst>
                                  <p:childTnLst>
                                    <p:set>
                                      <p:cBhvr>
                                        <p:cTn id="6" dur="1" fill="hold">
                                          <p:stCondLst>
                                            <p:cond delay="0"/>
                                          </p:stCondLst>
                                        </p:cTn>
                                        <p:tgtEl>
                                          <p:spTgt spid="17410"/>
                                        </p:tgtEl>
                                        <p:attrNameLst>
                                          <p:attrName>style.visibility</p:attrName>
                                        </p:attrNameLst>
                                      </p:cBhvr>
                                      <p:to>
                                        <p:strVal val="visible"/>
                                      </p:to>
                                    </p:set>
                                    <p:anim calcmode="lin" valueType="num">
                                      <p:cBhvr>
                                        <p:cTn id="7" dur="500" fill="hold"/>
                                        <p:tgtEl>
                                          <p:spTgt spid="17410"/>
                                        </p:tgtEl>
                                        <p:attrNameLst>
                                          <p:attrName>ppt_w</p:attrName>
                                        </p:attrNameLst>
                                      </p:cBhvr>
                                      <p:tavLst>
                                        <p:tav tm="0">
                                          <p:val>
                                            <p:fltVal val="0"/>
                                          </p:val>
                                        </p:tav>
                                        <p:tav tm="100000">
                                          <p:val>
                                            <p:strVal val="#ppt_w"/>
                                          </p:val>
                                        </p:tav>
                                      </p:tavLst>
                                    </p:anim>
                                    <p:anim calcmode="lin" valueType="num">
                                      <p:cBhvr>
                                        <p:cTn id="8" dur="500" fill="hold"/>
                                        <p:tgtEl>
                                          <p:spTgt spid="17410"/>
                                        </p:tgtEl>
                                        <p:attrNameLst>
                                          <p:attrName>ppt_h</p:attrName>
                                        </p:attrNameLst>
                                      </p:cBhvr>
                                      <p:tavLst>
                                        <p:tav tm="0">
                                          <p:val>
                                            <p:fltVal val="0"/>
                                          </p:val>
                                        </p:tav>
                                        <p:tav tm="100000">
                                          <p:val>
                                            <p:strVal val="#ppt_h"/>
                                          </p:val>
                                        </p:tav>
                                      </p:tavLst>
                                    </p:anim>
                                    <p:anim calcmode="lin" valueType="num">
                                      <p:cBhvr>
                                        <p:cTn id="9" dur="500" fill="hold"/>
                                        <p:tgtEl>
                                          <p:spTgt spid="17410"/>
                                        </p:tgtEl>
                                        <p:attrNameLst>
                                          <p:attrName>ppt_x</p:attrName>
                                        </p:attrNameLst>
                                      </p:cBhvr>
                                      <p:tavLst>
                                        <p:tav tm="0">
                                          <p:val>
                                            <p:fltVal val="0.5"/>
                                          </p:val>
                                        </p:tav>
                                        <p:tav tm="100000">
                                          <p:val>
                                            <p:strVal val="#ppt_x"/>
                                          </p:val>
                                        </p:tav>
                                      </p:tavLst>
                                    </p:anim>
                                    <p:anim calcmode="lin" valueType="num">
                                      <p:cBhvr>
                                        <p:cTn id="10" dur="500" fill="hold"/>
                                        <p:tgtEl>
                                          <p:spTgt spid="17410"/>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5"/>
          <p:cNvSpPr>
            <a:spLocks noGrp="1"/>
          </p:cNvSpPr>
          <p:nvPr>
            <p:ph type="sldNum" sz="quarter" idx="12"/>
          </p:nvPr>
        </p:nvSpPr>
        <p:spPr/>
        <p:txBody>
          <a:bodyPr/>
          <a:lstStyle/>
          <a:p>
            <a:fld id="{429722AF-1E7D-4326-8EAE-B3A93450570D}" type="slidenum">
              <a:rPr lang="it-IT"/>
              <a:pPr/>
              <a:t>5</a:t>
            </a:fld>
            <a:endParaRPr lang="it-IT"/>
          </a:p>
        </p:txBody>
      </p:sp>
      <p:sp>
        <p:nvSpPr>
          <p:cNvPr id="90114" name="Rectangle 2"/>
          <p:cNvSpPr>
            <a:spLocks noGrp="1" noChangeArrowheads="1"/>
          </p:cNvSpPr>
          <p:nvPr>
            <p:ph type="title"/>
          </p:nvPr>
        </p:nvSpPr>
        <p:spPr>
          <a:xfrm>
            <a:off x="539552" y="260648"/>
            <a:ext cx="8356600" cy="1143000"/>
          </a:xfrm>
        </p:spPr>
        <p:txBody>
          <a:bodyPr/>
          <a:lstStyle/>
          <a:p>
            <a:pPr algn="ctr"/>
            <a:r>
              <a:rPr lang="it-IT" sz="3600" dirty="0">
                <a:solidFill>
                  <a:schemeClr val="bg1"/>
                </a:solidFill>
              </a:rPr>
              <a:t>English </a:t>
            </a:r>
            <a:r>
              <a:rPr lang="it-IT" sz="3600" dirty="0" err="1">
                <a:solidFill>
                  <a:schemeClr val="bg1"/>
                </a:solidFill>
              </a:rPr>
              <a:t>Morphology</a:t>
            </a:r>
            <a:r>
              <a:rPr lang="it-IT" sz="3600" dirty="0">
                <a:solidFill>
                  <a:schemeClr val="bg1"/>
                </a:solidFill>
              </a:rPr>
              <a:t>- </a:t>
            </a:r>
            <a:br>
              <a:rPr lang="it-IT" sz="3600" dirty="0">
                <a:solidFill>
                  <a:schemeClr val="bg1"/>
                </a:solidFill>
              </a:rPr>
            </a:br>
            <a:r>
              <a:rPr lang="it-IT" sz="3600" dirty="0">
                <a:solidFill>
                  <a:schemeClr val="bg1"/>
                </a:solidFill>
              </a:rPr>
              <a:t>Word </a:t>
            </a:r>
            <a:r>
              <a:rPr lang="it-IT" sz="3600" dirty="0" err="1">
                <a:solidFill>
                  <a:schemeClr val="bg1"/>
                </a:solidFill>
              </a:rPr>
              <a:t>Languages</a:t>
            </a:r>
            <a:endParaRPr lang="it-IT" sz="3600" dirty="0">
              <a:solidFill>
                <a:schemeClr val="bg1"/>
              </a:solidFill>
            </a:endParaRPr>
          </a:p>
        </p:txBody>
      </p:sp>
      <p:sp>
        <p:nvSpPr>
          <p:cNvPr id="90115" name="Rectangle 3"/>
          <p:cNvSpPr>
            <a:spLocks noGrp="1" noChangeArrowheads="1"/>
          </p:cNvSpPr>
          <p:nvPr>
            <p:ph type="body" idx="1"/>
          </p:nvPr>
        </p:nvSpPr>
        <p:spPr>
          <a:xfrm>
            <a:off x="0" y="1700213"/>
            <a:ext cx="9144000" cy="5157787"/>
          </a:xfrm>
        </p:spPr>
        <p:txBody>
          <a:bodyPr/>
          <a:lstStyle/>
          <a:p>
            <a:pPr>
              <a:lnSpc>
                <a:spcPct val="115000"/>
              </a:lnSpc>
              <a:buFont typeface="Monotype Sorts" pitchFamily="2" charset="2"/>
              <a:buNone/>
            </a:pPr>
            <a:r>
              <a:rPr lang="en-GB" b="1" dirty="0"/>
              <a:t>	</a:t>
            </a:r>
            <a:endParaRPr lang="en-GB" b="1" dirty="0" smtClean="0"/>
          </a:p>
          <a:p>
            <a:pPr>
              <a:lnSpc>
                <a:spcPct val="115000"/>
              </a:lnSpc>
              <a:buFont typeface="Monotype Sorts" pitchFamily="2" charset="2"/>
              <a:buNone/>
            </a:pPr>
            <a:r>
              <a:rPr lang="en-GB" b="1" dirty="0">
                <a:solidFill>
                  <a:schemeClr val="bg1"/>
                </a:solidFill>
              </a:rPr>
              <a:t>	</a:t>
            </a:r>
            <a:r>
              <a:rPr lang="en-GB" dirty="0" smtClean="0">
                <a:solidFill>
                  <a:schemeClr val="bg1"/>
                </a:solidFill>
              </a:rPr>
              <a:t>English </a:t>
            </a:r>
            <a:r>
              <a:rPr lang="en-GB" dirty="0">
                <a:solidFill>
                  <a:schemeClr val="bg1"/>
                </a:solidFill>
              </a:rPr>
              <a:t>is not an </a:t>
            </a:r>
            <a:r>
              <a:rPr lang="en-GB" dirty="0">
                <a:solidFill>
                  <a:srgbClr val="FFFF00"/>
                </a:solidFill>
              </a:rPr>
              <a:t>inflecting language</a:t>
            </a:r>
            <a:r>
              <a:rPr lang="en-GB" dirty="0">
                <a:solidFill>
                  <a:schemeClr val="bg1"/>
                </a:solidFill>
              </a:rPr>
              <a:t>. It is </a:t>
            </a:r>
            <a:r>
              <a:rPr lang="en-GB" dirty="0">
                <a:solidFill>
                  <a:srgbClr val="FFFF00"/>
                </a:solidFill>
              </a:rPr>
              <a:t>analytic</a:t>
            </a:r>
            <a:r>
              <a:rPr lang="en-GB" dirty="0">
                <a:solidFill>
                  <a:schemeClr val="bg1"/>
                </a:solidFill>
              </a:rPr>
              <a:t>, or </a:t>
            </a:r>
            <a:r>
              <a:rPr lang="en-GB" u="sng" dirty="0">
                <a:solidFill>
                  <a:schemeClr val="bg1"/>
                </a:solidFill>
              </a:rPr>
              <a:t>relatively uninflected</a:t>
            </a:r>
            <a:r>
              <a:rPr lang="en-GB" dirty="0">
                <a:solidFill>
                  <a:schemeClr val="bg1"/>
                </a:solidFill>
              </a:rPr>
              <a:t>. During the course of thousands of years, English words have been slowly </a:t>
            </a:r>
            <a:r>
              <a:rPr lang="en-GB" dirty="0">
                <a:solidFill>
                  <a:srgbClr val="FFFF00"/>
                </a:solidFill>
              </a:rPr>
              <a:t>simplified</a:t>
            </a:r>
            <a:r>
              <a:rPr lang="en-GB" dirty="0">
                <a:solidFill>
                  <a:schemeClr val="bg1"/>
                </a:solidFill>
              </a:rPr>
              <a:t> from the inflected variable forms found in Sanskrit, Greek, Latin, Russian, and German (synthetic languages), </a:t>
            </a:r>
            <a:r>
              <a:rPr lang="en-GB" dirty="0">
                <a:solidFill>
                  <a:srgbClr val="FFFF00"/>
                </a:solidFill>
              </a:rPr>
              <a:t>toward invariable</a:t>
            </a:r>
            <a:r>
              <a:rPr lang="en-GB" dirty="0">
                <a:solidFill>
                  <a:schemeClr val="bg1"/>
                </a:solidFill>
              </a:rPr>
              <a:t> forms. </a:t>
            </a:r>
            <a:endParaRPr lang="it-IT"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90115">
                                            <p:txEl>
                                              <p:pRg st="0" end="0"/>
                                            </p:txEl>
                                          </p:spTgt>
                                        </p:tgtEl>
                                        <p:attrNameLst>
                                          <p:attrName>style.visibility</p:attrName>
                                        </p:attrNameLst>
                                      </p:cBhvr>
                                      <p:to>
                                        <p:strVal val="visible"/>
                                      </p:to>
                                    </p:set>
                                    <p:anim calcmode="lin" valueType="num">
                                      <p:cBhvr>
                                        <p:cTn id="7" dur="1000" fill="hold"/>
                                        <p:tgtEl>
                                          <p:spTgt spid="90115">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90115">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90115">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90115">
                                            <p:txEl>
                                              <p:pRg st="1" end="1"/>
                                            </p:txEl>
                                          </p:spTgt>
                                        </p:tgtEl>
                                        <p:attrNameLst>
                                          <p:attrName>style.visibility</p:attrName>
                                        </p:attrNameLst>
                                      </p:cBhvr>
                                      <p:to>
                                        <p:strVal val="visible"/>
                                      </p:to>
                                    </p:set>
                                    <p:anim calcmode="lin" valueType="num">
                                      <p:cBhvr>
                                        <p:cTn id="14" dur="1000" fill="hold"/>
                                        <p:tgtEl>
                                          <p:spTgt spid="90115">
                                            <p:txEl>
                                              <p:pRg st="1" end="1"/>
                                            </p:txEl>
                                          </p:spTgt>
                                        </p:tgtEl>
                                        <p:attrNameLst>
                                          <p:attrName>ppt_w</p:attrName>
                                        </p:attrNameLst>
                                      </p:cBhvr>
                                      <p:tavLst>
                                        <p:tav tm="0">
                                          <p:val>
                                            <p:strVal val="#ppt_w*0.70"/>
                                          </p:val>
                                        </p:tav>
                                        <p:tav tm="100000">
                                          <p:val>
                                            <p:strVal val="#ppt_w"/>
                                          </p:val>
                                        </p:tav>
                                      </p:tavLst>
                                    </p:anim>
                                    <p:anim calcmode="lin" valueType="num">
                                      <p:cBhvr>
                                        <p:cTn id="15" dur="1000" fill="hold"/>
                                        <p:tgtEl>
                                          <p:spTgt spid="90115">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9011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5"/>
          <p:cNvSpPr>
            <a:spLocks noGrp="1"/>
          </p:cNvSpPr>
          <p:nvPr>
            <p:ph type="sldNum" sz="quarter" idx="12"/>
          </p:nvPr>
        </p:nvSpPr>
        <p:spPr/>
        <p:txBody>
          <a:bodyPr/>
          <a:lstStyle/>
          <a:p>
            <a:fld id="{A73FDA44-96F8-4750-AA54-6F642342F7F7}" type="slidenum">
              <a:rPr lang="it-IT"/>
              <a:pPr/>
              <a:t>6</a:t>
            </a:fld>
            <a:endParaRPr lang="it-IT"/>
          </a:p>
        </p:txBody>
      </p:sp>
      <p:sp>
        <p:nvSpPr>
          <p:cNvPr id="91138" name="Rectangle 2"/>
          <p:cNvSpPr>
            <a:spLocks noGrp="1" noChangeArrowheads="1"/>
          </p:cNvSpPr>
          <p:nvPr>
            <p:ph type="title"/>
          </p:nvPr>
        </p:nvSpPr>
        <p:spPr/>
        <p:txBody>
          <a:bodyPr/>
          <a:lstStyle/>
          <a:p>
            <a:pPr algn="ctr"/>
            <a:r>
              <a:rPr lang="it-IT" sz="3600" dirty="0" err="1">
                <a:solidFill>
                  <a:schemeClr val="bg1"/>
                </a:solidFill>
              </a:rPr>
              <a:t>Modern</a:t>
            </a:r>
            <a:r>
              <a:rPr lang="it-IT" sz="3600" dirty="0">
                <a:solidFill>
                  <a:schemeClr val="bg1"/>
                </a:solidFill>
              </a:rPr>
              <a:t> English</a:t>
            </a:r>
            <a:br>
              <a:rPr lang="it-IT" sz="3600" dirty="0">
                <a:solidFill>
                  <a:schemeClr val="bg1"/>
                </a:solidFill>
              </a:rPr>
            </a:br>
            <a:endParaRPr lang="it-IT" sz="3600" dirty="0">
              <a:solidFill>
                <a:schemeClr val="bg1"/>
              </a:solidFill>
            </a:endParaRPr>
          </a:p>
        </p:txBody>
      </p:sp>
      <p:sp>
        <p:nvSpPr>
          <p:cNvPr id="91139" name="Rectangle 3"/>
          <p:cNvSpPr>
            <a:spLocks noGrp="1" noChangeArrowheads="1"/>
          </p:cNvSpPr>
          <p:nvPr>
            <p:ph type="body" idx="1"/>
          </p:nvPr>
        </p:nvSpPr>
        <p:spPr>
          <a:xfrm>
            <a:off x="0" y="1700213"/>
            <a:ext cx="9144000" cy="5157787"/>
          </a:xfrm>
        </p:spPr>
        <p:txBody>
          <a:bodyPr/>
          <a:lstStyle/>
          <a:p>
            <a:pPr algn="ctr">
              <a:lnSpc>
                <a:spcPct val="80000"/>
              </a:lnSpc>
              <a:buFont typeface="Monotype Sorts" pitchFamily="2" charset="2"/>
              <a:buNone/>
            </a:pPr>
            <a:r>
              <a:rPr lang="en-GB" b="1" dirty="0">
                <a:latin typeface="Book Antiqua" pitchFamily="18" charset="0"/>
              </a:rPr>
              <a:t>	</a:t>
            </a:r>
            <a:r>
              <a:rPr lang="en-GB" dirty="0">
                <a:solidFill>
                  <a:srgbClr val="FFFFFF"/>
                </a:solidFill>
              </a:rPr>
              <a:t>In English only nouns, pronouns, and verbs are inflected. Adjectives have no inflections, aside from the determiners "this, these" and "that, those."  English is the only European language to employ uninflected adjectives: </a:t>
            </a:r>
          </a:p>
          <a:p>
            <a:pPr algn="ctr">
              <a:lnSpc>
                <a:spcPct val="80000"/>
              </a:lnSpc>
              <a:buFont typeface="Monotype Sorts" pitchFamily="2" charset="2"/>
              <a:buNone/>
            </a:pPr>
            <a:endParaRPr lang="en-GB" dirty="0">
              <a:solidFill>
                <a:srgbClr val="FFFFFF"/>
              </a:solidFill>
            </a:endParaRPr>
          </a:p>
          <a:p>
            <a:pPr algn="ctr">
              <a:lnSpc>
                <a:spcPct val="80000"/>
              </a:lnSpc>
              <a:buFont typeface="Monotype Sorts" pitchFamily="2" charset="2"/>
              <a:buNone/>
            </a:pPr>
            <a:r>
              <a:rPr lang="en-GB" dirty="0">
                <a:solidFill>
                  <a:schemeClr val="bg1"/>
                </a:solidFill>
              </a:rPr>
              <a:t>"the tall man," "the tall woman," </a:t>
            </a:r>
            <a:endParaRPr lang="it-IT" dirty="0">
              <a:solidFill>
                <a:schemeClr val="bg1"/>
              </a:solidFill>
            </a:endParaRPr>
          </a:p>
          <a:p>
            <a:pPr algn="ctr">
              <a:lnSpc>
                <a:spcPct val="80000"/>
              </a:lnSpc>
              <a:buFont typeface="Monotype Sorts" pitchFamily="2" charset="2"/>
              <a:buNone/>
            </a:pPr>
            <a:r>
              <a:rPr lang="it-IT" dirty="0"/>
              <a:t>Spanish: </a:t>
            </a:r>
            <a:r>
              <a:rPr lang="it-IT" dirty="0" err="1"/>
              <a:t>el</a:t>
            </a:r>
            <a:r>
              <a:rPr lang="it-IT" dirty="0"/>
              <a:t> </a:t>
            </a:r>
            <a:r>
              <a:rPr lang="it-IT" dirty="0" err="1"/>
              <a:t>hombre</a:t>
            </a:r>
            <a:r>
              <a:rPr lang="it-IT" dirty="0"/>
              <a:t> alto and la </a:t>
            </a:r>
            <a:r>
              <a:rPr lang="it-IT" dirty="0" err="1"/>
              <a:t>mujer</a:t>
            </a:r>
            <a:r>
              <a:rPr lang="it-IT" dirty="0"/>
              <a:t> alta;</a:t>
            </a:r>
          </a:p>
          <a:p>
            <a:pPr algn="ctr">
              <a:lnSpc>
                <a:spcPct val="80000"/>
              </a:lnSpc>
              <a:buFont typeface="Monotype Sorts" pitchFamily="2" charset="2"/>
              <a:buNone/>
            </a:pPr>
            <a:r>
              <a:rPr lang="it-IT" dirty="0" err="1">
                <a:solidFill>
                  <a:srgbClr val="FFFF00"/>
                </a:solidFill>
              </a:rPr>
              <a:t>Italian</a:t>
            </a:r>
            <a:r>
              <a:rPr lang="it-IT" dirty="0">
                <a:solidFill>
                  <a:srgbClr val="FFFF00"/>
                </a:solidFill>
              </a:rPr>
              <a:t>, la donna alta, l’uomo alto.</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91139">
                                            <p:txEl>
                                              <p:pRg st="0" end="0"/>
                                            </p:txEl>
                                          </p:spTgt>
                                        </p:tgtEl>
                                        <p:attrNameLst>
                                          <p:attrName>style.visibility</p:attrName>
                                        </p:attrNameLst>
                                      </p:cBhvr>
                                      <p:to>
                                        <p:strVal val="visible"/>
                                      </p:to>
                                    </p:set>
                                    <p:anim calcmode="lin" valueType="num">
                                      <p:cBhvr>
                                        <p:cTn id="7" dur="1000" fill="hold"/>
                                        <p:tgtEl>
                                          <p:spTgt spid="91139">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91139">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91139">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5" presetClass="entr" presetSubtype="0" fill="hold" nodeType="clickEffect">
                                  <p:stCondLst>
                                    <p:cond delay="0"/>
                                  </p:stCondLst>
                                  <p:childTnLst>
                                    <p:set>
                                      <p:cBhvr>
                                        <p:cTn id="13" dur="1" fill="hold">
                                          <p:stCondLst>
                                            <p:cond delay="0"/>
                                          </p:stCondLst>
                                        </p:cTn>
                                        <p:tgtEl>
                                          <p:spTgt spid="91139">
                                            <p:txEl>
                                              <p:pRg st="2" end="2"/>
                                            </p:txEl>
                                          </p:spTgt>
                                        </p:tgtEl>
                                        <p:attrNameLst>
                                          <p:attrName>style.visibility</p:attrName>
                                        </p:attrNameLst>
                                      </p:cBhvr>
                                      <p:to>
                                        <p:strVal val="visible"/>
                                      </p:to>
                                    </p:set>
                                    <p:anim calcmode="lin" valueType="num">
                                      <p:cBhvr>
                                        <p:cTn id="14" dur="1000" fill="hold"/>
                                        <p:tgtEl>
                                          <p:spTgt spid="91139">
                                            <p:txEl>
                                              <p:pRg st="2" end="2"/>
                                            </p:txEl>
                                          </p:spTgt>
                                        </p:tgtEl>
                                        <p:attrNameLst>
                                          <p:attrName>ppt_w</p:attrName>
                                        </p:attrNameLst>
                                      </p:cBhvr>
                                      <p:tavLst>
                                        <p:tav tm="0">
                                          <p:val>
                                            <p:strVal val="#ppt_w*0.70"/>
                                          </p:val>
                                        </p:tav>
                                        <p:tav tm="100000">
                                          <p:val>
                                            <p:strVal val="#ppt_w"/>
                                          </p:val>
                                        </p:tav>
                                      </p:tavLst>
                                    </p:anim>
                                    <p:anim calcmode="lin" valueType="num">
                                      <p:cBhvr>
                                        <p:cTn id="15" dur="1000" fill="hold"/>
                                        <p:tgtEl>
                                          <p:spTgt spid="91139">
                                            <p:txEl>
                                              <p:pRg st="2" end="2"/>
                                            </p:txEl>
                                          </p:spTgt>
                                        </p:tgtEl>
                                        <p:attrNameLst>
                                          <p:attrName>ppt_h</p:attrName>
                                        </p:attrNameLst>
                                      </p:cBhvr>
                                      <p:tavLst>
                                        <p:tav tm="0">
                                          <p:val>
                                            <p:strVal val="#ppt_h"/>
                                          </p:val>
                                        </p:tav>
                                        <p:tav tm="100000">
                                          <p:val>
                                            <p:strVal val="#ppt_h"/>
                                          </p:val>
                                        </p:tav>
                                      </p:tavLst>
                                    </p:anim>
                                    <p:animEffect transition="in" filter="fade">
                                      <p:cBhvr>
                                        <p:cTn id="16" dur="1000"/>
                                        <p:tgtEl>
                                          <p:spTgt spid="91139">
                                            <p:txEl>
                                              <p:pRg st="2" end="2"/>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5" presetClass="entr" presetSubtype="0" fill="hold" nodeType="clickEffect">
                                  <p:stCondLst>
                                    <p:cond delay="0"/>
                                  </p:stCondLst>
                                  <p:childTnLst>
                                    <p:set>
                                      <p:cBhvr>
                                        <p:cTn id="20" dur="1" fill="hold">
                                          <p:stCondLst>
                                            <p:cond delay="0"/>
                                          </p:stCondLst>
                                        </p:cTn>
                                        <p:tgtEl>
                                          <p:spTgt spid="91139">
                                            <p:txEl>
                                              <p:pRg st="3" end="3"/>
                                            </p:txEl>
                                          </p:spTgt>
                                        </p:tgtEl>
                                        <p:attrNameLst>
                                          <p:attrName>style.visibility</p:attrName>
                                        </p:attrNameLst>
                                      </p:cBhvr>
                                      <p:to>
                                        <p:strVal val="visible"/>
                                      </p:to>
                                    </p:set>
                                    <p:anim calcmode="lin" valueType="num">
                                      <p:cBhvr>
                                        <p:cTn id="21" dur="1000" fill="hold"/>
                                        <p:tgtEl>
                                          <p:spTgt spid="91139">
                                            <p:txEl>
                                              <p:pRg st="3" end="3"/>
                                            </p:txEl>
                                          </p:spTgt>
                                        </p:tgtEl>
                                        <p:attrNameLst>
                                          <p:attrName>ppt_w</p:attrName>
                                        </p:attrNameLst>
                                      </p:cBhvr>
                                      <p:tavLst>
                                        <p:tav tm="0">
                                          <p:val>
                                            <p:strVal val="#ppt_w*0.70"/>
                                          </p:val>
                                        </p:tav>
                                        <p:tav tm="100000">
                                          <p:val>
                                            <p:strVal val="#ppt_w"/>
                                          </p:val>
                                        </p:tav>
                                      </p:tavLst>
                                    </p:anim>
                                    <p:anim calcmode="lin" valueType="num">
                                      <p:cBhvr>
                                        <p:cTn id="22" dur="1000" fill="hold"/>
                                        <p:tgtEl>
                                          <p:spTgt spid="91139">
                                            <p:txEl>
                                              <p:pRg st="3" end="3"/>
                                            </p:txEl>
                                          </p:spTgt>
                                        </p:tgtEl>
                                        <p:attrNameLst>
                                          <p:attrName>ppt_h</p:attrName>
                                        </p:attrNameLst>
                                      </p:cBhvr>
                                      <p:tavLst>
                                        <p:tav tm="0">
                                          <p:val>
                                            <p:strVal val="#ppt_h"/>
                                          </p:val>
                                        </p:tav>
                                        <p:tav tm="100000">
                                          <p:val>
                                            <p:strVal val="#ppt_h"/>
                                          </p:val>
                                        </p:tav>
                                      </p:tavLst>
                                    </p:anim>
                                    <p:animEffect transition="in" filter="fade">
                                      <p:cBhvr>
                                        <p:cTn id="23" dur="1000"/>
                                        <p:tgtEl>
                                          <p:spTgt spid="91139">
                                            <p:txEl>
                                              <p:pRg st="3" end="3"/>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5" presetClass="entr" presetSubtype="0" fill="hold" nodeType="clickEffect">
                                  <p:stCondLst>
                                    <p:cond delay="0"/>
                                  </p:stCondLst>
                                  <p:childTnLst>
                                    <p:set>
                                      <p:cBhvr>
                                        <p:cTn id="27" dur="1" fill="hold">
                                          <p:stCondLst>
                                            <p:cond delay="0"/>
                                          </p:stCondLst>
                                        </p:cTn>
                                        <p:tgtEl>
                                          <p:spTgt spid="91139">
                                            <p:txEl>
                                              <p:pRg st="4" end="4"/>
                                            </p:txEl>
                                          </p:spTgt>
                                        </p:tgtEl>
                                        <p:attrNameLst>
                                          <p:attrName>style.visibility</p:attrName>
                                        </p:attrNameLst>
                                      </p:cBhvr>
                                      <p:to>
                                        <p:strVal val="visible"/>
                                      </p:to>
                                    </p:set>
                                    <p:anim calcmode="lin" valueType="num">
                                      <p:cBhvr>
                                        <p:cTn id="28" dur="1000" fill="hold"/>
                                        <p:tgtEl>
                                          <p:spTgt spid="91139">
                                            <p:txEl>
                                              <p:pRg st="4" end="4"/>
                                            </p:txEl>
                                          </p:spTgt>
                                        </p:tgtEl>
                                        <p:attrNameLst>
                                          <p:attrName>ppt_w</p:attrName>
                                        </p:attrNameLst>
                                      </p:cBhvr>
                                      <p:tavLst>
                                        <p:tav tm="0">
                                          <p:val>
                                            <p:strVal val="#ppt_w*0.70"/>
                                          </p:val>
                                        </p:tav>
                                        <p:tav tm="100000">
                                          <p:val>
                                            <p:strVal val="#ppt_w"/>
                                          </p:val>
                                        </p:tav>
                                      </p:tavLst>
                                    </p:anim>
                                    <p:anim calcmode="lin" valueType="num">
                                      <p:cBhvr>
                                        <p:cTn id="29" dur="1000" fill="hold"/>
                                        <p:tgtEl>
                                          <p:spTgt spid="91139">
                                            <p:txEl>
                                              <p:pRg st="4" end="4"/>
                                            </p:txEl>
                                          </p:spTgt>
                                        </p:tgtEl>
                                        <p:attrNameLst>
                                          <p:attrName>ppt_h</p:attrName>
                                        </p:attrNameLst>
                                      </p:cBhvr>
                                      <p:tavLst>
                                        <p:tav tm="0">
                                          <p:val>
                                            <p:strVal val="#ppt_h"/>
                                          </p:val>
                                        </p:tav>
                                        <p:tav tm="100000">
                                          <p:val>
                                            <p:strVal val="#ppt_h"/>
                                          </p:val>
                                        </p:tav>
                                      </p:tavLst>
                                    </p:anim>
                                    <p:animEffect transition="in" filter="fade">
                                      <p:cBhvr>
                                        <p:cTn id="30" dur="1000"/>
                                        <p:tgtEl>
                                          <p:spTgt spid="9113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5"/>
          <p:cNvSpPr>
            <a:spLocks noGrp="1"/>
          </p:cNvSpPr>
          <p:nvPr>
            <p:ph type="sldNum" sz="quarter" idx="12"/>
          </p:nvPr>
        </p:nvSpPr>
        <p:spPr/>
        <p:txBody>
          <a:bodyPr/>
          <a:lstStyle/>
          <a:p>
            <a:fld id="{88CF539F-E613-4FF9-B10F-A143FE7F7621}" type="slidenum">
              <a:rPr lang="it-IT"/>
              <a:pPr/>
              <a:t>7</a:t>
            </a:fld>
            <a:endParaRPr lang="it-IT"/>
          </a:p>
        </p:txBody>
      </p:sp>
      <p:sp>
        <p:nvSpPr>
          <p:cNvPr id="87042" name="Rectangle 2"/>
          <p:cNvSpPr>
            <a:spLocks noGrp="1" noChangeArrowheads="1"/>
          </p:cNvSpPr>
          <p:nvPr>
            <p:ph type="title"/>
          </p:nvPr>
        </p:nvSpPr>
        <p:spPr>
          <a:xfrm>
            <a:off x="395536" y="0"/>
            <a:ext cx="8356600" cy="1143000"/>
          </a:xfrm>
        </p:spPr>
        <p:txBody>
          <a:bodyPr/>
          <a:lstStyle/>
          <a:p>
            <a:pPr algn="ctr"/>
            <a:r>
              <a:rPr lang="it-IT" dirty="0">
                <a:solidFill>
                  <a:schemeClr val="bg1"/>
                </a:solidFill>
              </a:rPr>
              <a:t>MODERN ENGLISH</a:t>
            </a:r>
          </a:p>
        </p:txBody>
      </p:sp>
      <p:sp>
        <p:nvSpPr>
          <p:cNvPr id="87043" name="Rectangle 3"/>
          <p:cNvSpPr>
            <a:spLocks noGrp="1" noChangeArrowheads="1"/>
          </p:cNvSpPr>
          <p:nvPr>
            <p:ph type="body" idx="1"/>
          </p:nvPr>
        </p:nvSpPr>
        <p:spPr>
          <a:xfrm>
            <a:off x="0" y="1124744"/>
            <a:ext cx="9144000" cy="5300662"/>
          </a:xfrm>
        </p:spPr>
        <p:txBody>
          <a:bodyPr/>
          <a:lstStyle/>
          <a:p>
            <a:pPr>
              <a:lnSpc>
                <a:spcPct val="90000"/>
              </a:lnSpc>
              <a:buFont typeface="Monotype Sorts" pitchFamily="2" charset="2"/>
              <a:buNone/>
            </a:pPr>
            <a:r>
              <a:rPr lang="en-US" sz="2800" dirty="0" smtClean="0">
                <a:solidFill>
                  <a:srgbClr val="FFFF00"/>
                </a:solidFill>
                <a:latin typeface="Comic Sans MS" pitchFamily="66" charset="0"/>
              </a:rPr>
              <a:t>	</a:t>
            </a:r>
          </a:p>
          <a:p>
            <a:pPr>
              <a:lnSpc>
                <a:spcPct val="90000"/>
              </a:lnSpc>
              <a:buFont typeface="Monotype Sorts" pitchFamily="2" charset="2"/>
              <a:buNone/>
            </a:pPr>
            <a:r>
              <a:rPr lang="en-US" sz="2800" dirty="0" smtClean="0">
                <a:solidFill>
                  <a:schemeClr val="bg1"/>
                </a:solidFill>
              </a:rPr>
              <a:t>	In </a:t>
            </a:r>
            <a:r>
              <a:rPr lang="en-US" sz="2800" dirty="0">
                <a:solidFill>
                  <a:schemeClr val="bg1"/>
                </a:solidFill>
              </a:rPr>
              <a:t>addition to this </a:t>
            </a:r>
            <a:r>
              <a:rPr lang="en-US" sz="2800" u="sng" dirty="0">
                <a:solidFill>
                  <a:srgbClr val="FFFFFF"/>
                </a:solidFill>
              </a:rPr>
              <a:t>simplicity of inflections,</a:t>
            </a:r>
            <a:r>
              <a:rPr lang="en-US" sz="2800" dirty="0">
                <a:solidFill>
                  <a:srgbClr val="FFFFFF"/>
                </a:solidFill>
              </a:rPr>
              <a:t> English has two other basic characteristics: </a:t>
            </a:r>
            <a:r>
              <a:rPr lang="en-US" sz="2800" u="sng" dirty="0">
                <a:solidFill>
                  <a:srgbClr val="FFFFFF"/>
                </a:solidFill>
              </a:rPr>
              <a:t>flexibility of function </a:t>
            </a:r>
            <a:r>
              <a:rPr lang="en-US" sz="2800" dirty="0">
                <a:solidFill>
                  <a:srgbClr val="FFFFFF"/>
                </a:solidFill>
              </a:rPr>
              <a:t>and </a:t>
            </a:r>
            <a:r>
              <a:rPr lang="en-US" sz="2800" u="sng" dirty="0">
                <a:solidFill>
                  <a:srgbClr val="FFFFFF"/>
                </a:solidFill>
              </a:rPr>
              <a:t>openness of vocabulary.</a:t>
            </a:r>
          </a:p>
          <a:p>
            <a:pPr>
              <a:lnSpc>
                <a:spcPct val="90000"/>
              </a:lnSpc>
              <a:buFont typeface="Monotype Sorts" pitchFamily="2" charset="2"/>
              <a:buNone/>
            </a:pPr>
            <a:endParaRPr lang="en-US" dirty="0">
              <a:solidFill>
                <a:srgbClr val="FFFFFF"/>
              </a:solidFill>
            </a:endParaRPr>
          </a:p>
          <a:p>
            <a:pPr>
              <a:lnSpc>
                <a:spcPct val="90000"/>
              </a:lnSpc>
              <a:buFont typeface="Monotype Sorts" pitchFamily="2" charset="2"/>
              <a:buNone/>
            </a:pPr>
            <a:r>
              <a:rPr lang="en-US" dirty="0" smtClean="0">
                <a:solidFill>
                  <a:srgbClr val="FFFFFF"/>
                </a:solidFill>
              </a:rPr>
              <a:t>	Flexibility </a:t>
            </a:r>
            <a:r>
              <a:rPr lang="en-US" dirty="0">
                <a:solidFill>
                  <a:srgbClr val="FFFFFF"/>
                </a:solidFill>
              </a:rPr>
              <a:t>of function</a:t>
            </a:r>
            <a:r>
              <a:rPr lang="en-US" sz="2800" dirty="0">
                <a:solidFill>
                  <a:srgbClr val="FFFFFF"/>
                </a:solidFill>
              </a:rPr>
              <a:t> has grown over the last five centuries as a consequence of the loss of inflections. Words formerly distinguished as nouns or verbs by differences in their forms are now often used as both nouns and verbs. </a:t>
            </a:r>
          </a:p>
          <a:p>
            <a:pPr>
              <a:lnSpc>
                <a:spcPct val="90000"/>
              </a:lnSpc>
              <a:buFont typeface="Monotype Sorts" pitchFamily="2" charset="2"/>
              <a:buNone/>
            </a:pPr>
            <a:r>
              <a:rPr lang="en-US" sz="2800" dirty="0">
                <a:solidFill>
                  <a:srgbClr val="FFFFFF"/>
                </a:solidFill>
              </a:rPr>
              <a:t>	One can speak, for example, of "planning a table" or "tabling a plan," "booking a place" or "placing a book," "lifting a thumb" or "thumbing a lift."</a:t>
            </a:r>
            <a:endParaRPr lang="it-IT" sz="2800" dirty="0">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87043">
                                            <p:txEl>
                                              <p:pRg st="0" end="0"/>
                                            </p:txEl>
                                          </p:spTgt>
                                        </p:tgtEl>
                                        <p:attrNameLst>
                                          <p:attrName>style.visibility</p:attrName>
                                        </p:attrNameLst>
                                      </p:cBhvr>
                                      <p:to>
                                        <p:strVal val="visible"/>
                                      </p:to>
                                    </p:set>
                                    <p:anim calcmode="lin" valueType="num">
                                      <p:cBhvr>
                                        <p:cTn id="7" dur="1000" fill="hold"/>
                                        <p:tgtEl>
                                          <p:spTgt spid="8704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8704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8704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87043">
                                            <p:txEl>
                                              <p:pRg st="1" end="1"/>
                                            </p:txEl>
                                          </p:spTgt>
                                        </p:tgtEl>
                                        <p:attrNameLst>
                                          <p:attrName>style.visibility</p:attrName>
                                        </p:attrNameLst>
                                      </p:cBhvr>
                                      <p:to>
                                        <p:strVal val="visible"/>
                                      </p:to>
                                    </p:set>
                                    <p:anim calcmode="lin" valueType="num">
                                      <p:cBhvr>
                                        <p:cTn id="14" dur="1000" fill="hold"/>
                                        <p:tgtEl>
                                          <p:spTgt spid="87043">
                                            <p:txEl>
                                              <p:pRg st="1" end="1"/>
                                            </p:txEl>
                                          </p:spTgt>
                                        </p:tgtEl>
                                        <p:attrNameLst>
                                          <p:attrName>ppt_w</p:attrName>
                                        </p:attrNameLst>
                                      </p:cBhvr>
                                      <p:tavLst>
                                        <p:tav tm="0">
                                          <p:val>
                                            <p:strVal val="#ppt_w*0.70"/>
                                          </p:val>
                                        </p:tav>
                                        <p:tav tm="100000">
                                          <p:val>
                                            <p:strVal val="#ppt_w"/>
                                          </p:val>
                                        </p:tav>
                                      </p:tavLst>
                                    </p:anim>
                                    <p:anim calcmode="lin" valueType="num">
                                      <p:cBhvr>
                                        <p:cTn id="15" dur="1000" fill="hold"/>
                                        <p:tgtEl>
                                          <p:spTgt spid="87043">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87043">
                                            <p:txEl>
                                              <p:pRg st="1" end="1"/>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8" presetClass="entr" presetSubtype="16" fill="hold" nodeType="clickEffect">
                                  <p:stCondLst>
                                    <p:cond delay="0"/>
                                  </p:stCondLst>
                                  <p:childTnLst>
                                    <p:set>
                                      <p:cBhvr>
                                        <p:cTn id="20" dur="1" fill="hold">
                                          <p:stCondLst>
                                            <p:cond delay="0"/>
                                          </p:stCondLst>
                                        </p:cTn>
                                        <p:tgtEl>
                                          <p:spTgt spid="87043">
                                            <p:txEl>
                                              <p:pRg st="3" end="3"/>
                                            </p:txEl>
                                          </p:spTgt>
                                        </p:tgtEl>
                                        <p:attrNameLst>
                                          <p:attrName>style.visibility</p:attrName>
                                        </p:attrNameLst>
                                      </p:cBhvr>
                                      <p:to>
                                        <p:strVal val="visible"/>
                                      </p:to>
                                    </p:set>
                                    <p:animEffect transition="in" filter="diamond(in)">
                                      <p:cBhvr>
                                        <p:cTn id="21" dur="2000"/>
                                        <p:tgtEl>
                                          <p:spTgt spid="87043">
                                            <p:txEl>
                                              <p:pRg st="3" end="3"/>
                                            </p:txEl>
                                          </p:spTgt>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3" presetClass="entr" presetSubtype="10" fill="hold" nodeType="clickEffect">
                                  <p:stCondLst>
                                    <p:cond delay="0"/>
                                  </p:stCondLst>
                                  <p:childTnLst>
                                    <p:set>
                                      <p:cBhvr>
                                        <p:cTn id="25" dur="1" fill="hold">
                                          <p:stCondLst>
                                            <p:cond delay="0"/>
                                          </p:stCondLst>
                                        </p:cTn>
                                        <p:tgtEl>
                                          <p:spTgt spid="87043">
                                            <p:txEl>
                                              <p:pRg st="4" end="4"/>
                                            </p:txEl>
                                          </p:spTgt>
                                        </p:tgtEl>
                                        <p:attrNameLst>
                                          <p:attrName>style.visibility</p:attrName>
                                        </p:attrNameLst>
                                      </p:cBhvr>
                                      <p:to>
                                        <p:strVal val="visible"/>
                                      </p:to>
                                    </p:set>
                                    <p:animEffect transition="in" filter="blinds(horizontal)">
                                      <p:cBhvr>
                                        <p:cTn id="26" dur="500"/>
                                        <p:tgtEl>
                                          <p:spTgt spid="8704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5"/>
          <p:cNvSpPr>
            <a:spLocks noGrp="1"/>
          </p:cNvSpPr>
          <p:nvPr>
            <p:ph type="sldNum" sz="quarter" idx="12"/>
          </p:nvPr>
        </p:nvSpPr>
        <p:spPr/>
        <p:txBody>
          <a:bodyPr/>
          <a:lstStyle/>
          <a:p>
            <a:fld id="{88CF539F-E613-4FF9-B10F-A143FE7F7621}" type="slidenum">
              <a:rPr lang="it-IT"/>
              <a:pPr/>
              <a:t>8</a:t>
            </a:fld>
            <a:endParaRPr lang="it-IT"/>
          </a:p>
        </p:txBody>
      </p:sp>
      <p:sp>
        <p:nvSpPr>
          <p:cNvPr id="87042" name="Rectangle 2"/>
          <p:cNvSpPr>
            <a:spLocks noGrp="1" noChangeArrowheads="1"/>
          </p:cNvSpPr>
          <p:nvPr>
            <p:ph type="title"/>
          </p:nvPr>
        </p:nvSpPr>
        <p:spPr>
          <a:xfrm>
            <a:off x="395536" y="0"/>
            <a:ext cx="8356600" cy="1143000"/>
          </a:xfrm>
        </p:spPr>
        <p:txBody>
          <a:bodyPr/>
          <a:lstStyle/>
          <a:p>
            <a:pPr algn="ctr"/>
            <a:r>
              <a:rPr lang="it-IT" dirty="0">
                <a:solidFill>
                  <a:schemeClr val="bg1"/>
                </a:solidFill>
              </a:rPr>
              <a:t>MODERN ENGLISH</a:t>
            </a:r>
          </a:p>
        </p:txBody>
      </p:sp>
      <p:sp>
        <p:nvSpPr>
          <p:cNvPr id="87043" name="Rectangle 3"/>
          <p:cNvSpPr>
            <a:spLocks noGrp="1" noChangeArrowheads="1"/>
          </p:cNvSpPr>
          <p:nvPr>
            <p:ph type="body" idx="1"/>
          </p:nvPr>
        </p:nvSpPr>
        <p:spPr>
          <a:xfrm>
            <a:off x="395536" y="1124744"/>
            <a:ext cx="8748464" cy="5300662"/>
          </a:xfrm>
        </p:spPr>
        <p:txBody>
          <a:bodyPr/>
          <a:lstStyle/>
          <a:p>
            <a:pPr>
              <a:lnSpc>
                <a:spcPct val="90000"/>
              </a:lnSpc>
              <a:buFont typeface="Monotype Sorts" pitchFamily="2" charset="2"/>
              <a:buNone/>
            </a:pPr>
            <a:r>
              <a:rPr lang="en-US" sz="2800" dirty="0" smtClean="0">
                <a:solidFill>
                  <a:srgbClr val="FFFF00"/>
                </a:solidFill>
                <a:latin typeface="Comic Sans MS" pitchFamily="66" charset="0"/>
              </a:rPr>
              <a:t>	</a:t>
            </a:r>
          </a:p>
          <a:p>
            <a:pPr>
              <a:lnSpc>
                <a:spcPct val="90000"/>
              </a:lnSpc>
              <a:buFont typeface="Monotype Sorts" pitchFamily="2" charset="2"/>
              <a:buNone/>
            </a:pPr>
            <a:r>
              <a:rPr lang="en-US" sz="2800" dirty="0" smtClean="0">
                <a:solidFill>
                  <a:schemeClr val="bg1"/>
                </a:solidFill>
              </a:rPr>
              <a:t>	</a:t>
            </a:r>
            <a:endParaRPr lang="en-US" dirty="0">
              <a:solidFill>
                <a:srgbClr val="FFFFFF"/>
              </a:solidFill>
            </a:endParaRPr>
          </a:p>
          <a:p>
            <a:pPr>
              <a:lnSpc>
                <a:spcPct val="90000"/>
              </a:lnSpc>
              <a:buFont typeface="Monotype Sorts" pitchFamily="2" charset="2"/>
              <a:buNone/>
            </a:pPr>
            <a:r>
              <a:rPr lang="en-US" dirty="0" smtClean="0">
                <a:solidFill>
                  <a:srgbClr val="FFFFFF"/>
                </a:solidFill>
              </a:rPr>
              <a:t>	Look at the example of the word </a:t>
            </a:r>
            <a:r>
              <a:rPr lang="en-US" dirty="0" smtClean="0">
                <a:solidFill>
                  <a:schemeClr val="accent1"/>
                </a:solidFill>
              </a:rPr>
              <a:t>ROUND</a:t>
            </a:r>
            <a:r>
              <a:rPr lang="en-US" dirty="0" smtClean="0">
                <a:solidFill>
                  <a:srgbClr val="FFFFFF"/>
                </a:solidFill>
              </a:rPr>
              <a:t> which has 5 uses: </a:t>
            </a:r>
          </a:p>
          <a:p>
            <a:pPr>
              <a:lnSpc>
                <a:spcPct val="90000"/>
              </a:lnSpc>
              <a:buFont typeface="Monotype Sorts" pitchFamily="2" charset="2"/>
              <a:buNone/>
            </a:pPr>
            <a:endParaRPr lang="en-US" sz="2800" dirty="0" smtClean="0">
              <a:solidFill>
                <a:srgbClr val="FFFFFF"/>
              </a:solidFill>
            </a:endParaRPr>
          </a:p>
          <a:p>
            <a:pPr>
              <a:lnSpc>
                <a:spcPct val="90000"/>
              </a:lnSpc>
              <a:buFont typeface="Monotype Sorts" pitchFamily="2" charset="2"/>
              <a:buNone/>
            </a:pPr>
            <a:r>
              <a:rPr lang="en-US" sz="2800" dirty="0" smtClean="0">
                <a:solidFill>
                  <a:srgbClr val="FFFFFF"/>
                </a:solidFill>
              </a:rPr>
              <a:t>Adjective……..</a:t>
            </a:r>
          </a:p>
          <a:p>
            <a:pPr>
              <a:lnSpc>
                <a:spcPct val="90000"/>
              </a:lnSpc>
              <a:buFont typeface="Monotype Sorts" pitchFamily="2" charset="2"/>
              <a:buNone/>
            </a:pPr>
            <a:r>
              <a:rPr lang="en-US" sz="2800" dirty="0" smtClean="0">
                <a:solidFill>
                  <a:srgbClr val="FFFFFF"/>
                </a:solidFill>
              </a:rPr>
              <a:t>Noun ………..</a:t>
            </a:r>
          </a:p>
          <a:p>
            <a:pPr>
              <a:lnSpc>
                <a:spcPct val="90000"/>
              </a:lnSpc>
              <a:buFont typeface="Monotype Sorts" pitchFamily="2" charset="2"/>
              <a:buNone/>
            </a:pPr>
            <a:r>
              <a:rPr lang="en-US" sz="2800" dirty="0" smtClean="0">
                <a:solidFill>
                  <a:srgbClr val="FFFFFF"/>
                </a:solidFill>
              </a:rPr>
              <a:t>Verb ………</a:t>
            </a:r>
          </a:p>
          <a:p>
            <a:pPr>
              <a:lnSpc>
                <a:spcPct val="90000"/>
              </a:lnSpc>
              <a:buFont typeface="Monotype Sorts" pitchFamily="2" charset="2"/>
              <a:buNone/>
            </a:pPr>
            <a:r>
              <a:rPr lang="en-US" sz="2800" dirty="0" smtClean="0">
                <a:solidFill>
                  <a:srgbClr val="FFFFFF"/>
                </a:solidFill>
              </a:rPr>
              <a:t>Adverb …..</a:t>
            </a:r>
          </a:p>
          <a:p>
            <a:pPr>
              <a:lnSpc>
                <a:spcPct val="90000"/>
              </a:lnSpc>
              <a:buFont typeface="Monotype Sorts" pitchFamily="2" charset="2"/>
              <a:buNone/>
            </a:pPr>
            <a:r>
              <a:rPr lang="en-US" sz="2800" dirty="0" smtClean="0">
                <a:solidFill>
                  <a:srgbClr val="FFFFFF"/>
                </a:solidFill>
              </a:rPr>
              <a:t>And preposition……..</a:t>
            </a:r>
            <a:endParaRPr lang="it-IT" sz="2800" dirty="0">
              <a:solidFill>
                <a:srgbClr val="FFFFFF"/>
              </a:solidFill>
            </a:endParaRPr>
          </a:p>
        </p:txBody>
      </p:sp>
    </p:spTree>
    <p:extLst>
      <p:ext uri="{BB962C8B-B14F-4D97-AF65-F5344CB8AC3E}">
        <p14:creationId xmlns:p14="http://schemas.microsoft.com/office/powerpoint/2010/main" val="275970166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7042"/>
                                        </p:tgtEl>
                                        <p:attrNameLst>
                                          <p:attrName>style.visibility</p:attrName>
                                        </p:attrNameLst>
                                      </p:cBhvr>
                                      <p:to>
                                        <p:strVal val="visible"/>
                                      </p:to>
                                    </p:set>
                                    <p:anim calcmode="lin" valueType="num">
                                      <p:cBhvr additive="base">
                                        <p:cTn id="7" dur="500" fill="hold"/>
                                        <p:tgtEl>
                                          <p:spTgt spid="87042"/>
                                        </p:tgtEl>
                                        <p:attrNameLst>
                                          <p:attrName>ppt_x</p:attrName>
                                        </p:attrNameLst>
                                      </p:cBhvr>
                                      <p:tavLst>
                                        <p:tav tm="0">
                                          <p:val>
                                            <p:strVal val="#ppt_x"/>
                                          </p:val>
                                        </p:tav>
                                        <p:tav tm="100000">
                                          <p:val>
                                            <p:strVal val="#ppt_x"/>
                                          </p:val>
                                        </p:tav>
                                      </p:tavLst>
                                    </p:anim>
                                    <p:anim calcmode="lin" valueType="num">
                                      <p:cBhvr additive="base">
                                        <p:cTn id="8" dur="500" fill="hold"/>
                                        <p:tgtEl>
                                          <p:spTgt spid="8704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nodeType="clickEffect">
                                  <p:stCondLst>
                                    <p:cond delay="0"/>
                                  </p:stCondLst>
                                  <p:childTnLst>
                                    <p:set>
                                      <p:cBhvr>
                                        <p:cTn id="12" dur="1" fill="hold">
                                          <p:stCondLst>
                                            <p:cond delay="0"/>
                                          </p:stCondLst>
                                        </p:cTn>
                                        <p:tgtEl>
                                          <p:spTgt spid="87043">
                                            <p:txEl>
                                              <p:pRg st="2" end="2"/>
                                            </p:txEl>
                                          </p:spTgt>
                                        </p:tgtEl>
                                        <p:attrNameLst>
                                          <p:attrName>style.visibility</p:attrName>
                                        </p:attrNameLst>
                                      </p:cBhvr>
                                      <p:to>
                                        <p:strVal val="visible"/>
                                      </p:to>
                                    </p:set>
                                    <p:animEffect transition="in" filter="diamond(in)">
                                      <p:cBhvr>
                                        <p:cTn id="13" dur="2000"/>
                                        <p:tgtEl>
                                          <p:spTgt spid="8704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87043">
                                            <p:txEl>
                                              <p:pRg st="4" end="4"/>
                                            </p:txEl>
                                          </p:spTgt>
                                        </p:tgtEl>
                                        <p:attrNameLst>
                                          <p:attrName>style.visibility</p:attrName>
                                        </p:attrNameLst>
                                      </p:cBhvr>
                                      <p:to>
                                        <p:strVal val="visible"/>
                                      </p:to>
                                    </p:set>
                                    <p:animEffect transition="in" filter="diamond(in)">
                                      <p:cBhvr>
                                        <p:cTn id="18" dur="2000"/>
                                        <p:tgtEl>
                                          <p:spTgt spid="87043">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nodeType="clickEffect">
                                  <p:stCondLst>
                                    <p:cond delay="0"/>
                                  </p:stCondLst>
                                  <p:childTnLst>
                                    <p:set>
                                      <p:cBhvr>
                                        <p:cTn id="22" dur="1" fill="hold">
                                          <p:stCondLst>
                                            <p:cond delay="0"/>
                                          </p:stCondLst>
                                        </p:cTn>
                                        <p:tgtEl>
                                          <p:spTgt spid="87043">
                                            <p:txEl>
                                              <p:pRg st="5" end="5"/>
                                            </p:txEl>
                                          </p:spTgt>
                                        </p:tgtEl>
                                        <p:attrNameLst>
                                          <p:attrName>style.visibility</p:attrName>
                                        </p:attrNameLst>
                                      </p:cBhvr>
                                      <p:to>
                                        <p:strVal val="visible"/>
                                      </p:to>
                                    </p:set>
                                    <p:animEffect transition="in" filter="diamond(in)">
                                      <p:cBhvr>
                                        <p:cTn id="23" dur="2000"/>
                                        <p:tgtEl>
                                          <p:spTgt spid="87043">
                                            <p:txEl>
                                              <p:pRg st="5" end="5"/>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8" presetClass="entr" presetSubtype="16" fill="hold" nodeType="clickEffect">
                                  <p:stCondLst>
                                    <p:cond delay="0"/>
                                  </p:stCondLst>
                                  <p:childTnLst>
                                    <p:set>
                                      <p:cBhvr>
                                        <p:cTn id="27" dur="1" fill="hold">
                                          <p:stCondLst>
                                            <p:cond delay="0"/>
                                          </p:stCondLst>
                                        </p:cTn>
                                        <p:tgtEl>
                                          <p:spTgt spid="87043">
                                            <p:txEl>
                                              <p:pRg st="6" end="6"/>
                                            </p:txEl>
                                          </p:spTgt>
                                        </p:tgtEl>
                                        <p:attrNameLst>
                                          <p:attrName>style.visibility</p:attrName>
                                        </p:attrNameLst>
                                      </p:cBhvr>
                                      <p:to>
                                        <p:strVal val="visible"/>
                                      </p:to>
                                    </p:set>
                                    <p:animEffect transition="in" filter="diamond(in)">
                                      <p:cBhvr>
                                        <p:cTn id="28" dur="2000"/>
                                        <p:tgtEl>
                                          <p:spTgt spid="87043">
                                            <p:txEl>
                                              <p:pRg st="6" end="6"/>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8" presetClass="entr" presetSubtype="16" fill="hold" nodeType="clickEffect">
                                  <p:stCondLst>
                                    <p:cond delay="0"/>
                                  </p:stCondLst>
                                  <p:childTnLst>
                                    <p:set>
                                      <p:cBhvr>
                                        <p:cTn id="32" dur="1" fill="hold">
                                          <p:stCondLst>
                                            <p:cond delay="0"/>
                                          </p:stCondLst>
                                        </p:cTn>
                                        <p:tgtEl>
                                          <p:spTgt spid="87043">
                                            <p:txEl>
                                              <p:pRg st="7" end="7"/>
                                            </p:txEl>
                                          </p:spTgt>
                                        </p:tgtEl>
                                        <p:attrNameLst>
                                          <p:attrName>style.visibility</p:attrName>
                                        </p:attrNameLst>
                                      </p:cBhvr>
                                      <p:to>
                                        <p:strVal val="visible"/>
                                      </p:to>
                                    </p:set>
                                    <p:animEffect transition="in" filter="diamond(in)">
                                      <p:cBhvr>
                                        <p:cTn id="33" dur="2000"/>
                                        <p:tgtEl>
                                          <p:spTgt spid="87043">
                                            <p:txEl>
                                              <p:pRg st="7" end="7"/>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8" presetClass="entr" presetSubtype="16" fill="hold" nodeType="clickEffect">
                                  <p:stCondLst>
                                    <p:cond delay="0"/>
                                  </p:stCondLst>
                                  <p:childTnLst>
                                    <p:set>
                                      <p:cBhvr>
                                        <p:cTn id="37" dur="1" fill="hold">
                                          <p:stCondLst>
                                            <p:cond delay="0"/>
                                          </p:stCondLst>
                                        </p:cTn>
                                        <p:tgtEl>
                                          <p:spTgt spid="87043">
                                            <p:txEl>
                                              <p:pRg st="8" end="8"/>
                                            </p:txEl>
                                          </p:spTgt>
                                        </p:tgtEl>
                                        <p:attrNameLst>
                                          <p:attrName>style.visibility</p:attrName>
                                        </p:attrNameLst>
                                      </p:cBhvr>
                                      <p:to>
                                        <p:strVal val="visible"/>
                                      </p:to>
                                    </p:set>
                                    <p:animEffect transition="in" filter="diamond(in)">
                                      <p:cBhvr>
                                        <p:cTn id="38" dur="2000"/>
                                        <p:tgtEl>
                                          <p:spTgt spid="8704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a:xfrm>
            <a:off x="395536" y="0"/>
            <a:ext cx="8356600" cy="1143000"/>
          </a:xfrm>
        </p:spPr>
        <p:txBody>
          <a:bodyPr/>
          <a:lstStyle/>
          <a:p>
            <a:pPr algn="ctr"/>
            <a:r>
              <a:rPr lang="it-IT" dirty="0">
                <a:solidFill>
                  <a:schemeClr val="bg1"/>
                </a:solidFill>
              </a:rPr>
              <a:t>MODERN ENGLISH</a:t>
            </a:r>
          </a:p>
        </p:txBody>
      </p:sp>
      <p:pic>
        <p:nvPicPr>
          <p:cNvPr id="9625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1600" y="1556792"/>
            <a:ext cx="7560840" cy="5161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89550899"/>
      </p:ext>
    </p:extLst>
  </p:cSld>
  <p:clrMapOvr>
    <a:masterClrMapping/>
  </p:clrMapOvr>
  <p:timing>
    <p:tnLst>
      <p:par>
        <p:cTn id="1" dur="indefinite" restart="never" nodeType="tmRoot"/>
      </p:par>
    </p:tnLst>
  </p:timing>
</p:sld>
</file>

<file path=ppt/theme/theme1.xml><?xml version="1.0" encoding="utf-8"?>
<a:theme xmlns:a="http://schemas.openxmlformats.org/drawingml/2006/main" name="Pittura contemporanea">
  <a:themeElements>
    <a:clrScheme name="Pittura contemporanea 2">
      <a:dk1>
        <a:srgbClr val="000000"/>
      </a:dk1>
      <a:lt1>
        <a:srgbClr val="FFFFFF"/>
      </a:lt1>
      <a:dk2>
        <a:srgbClr val="000000"/>
      </a:dk2>
      <a:lt2>
        <a:srgbClr val="5E574E"/>
      </a:lt2>
      <a:accent1>
        <a:srgbClr val="FF6600"/>
      </a:accent1>
      <a:accent2>
        <a:srgbClr val="FFCC00"/>
      </a:accent2>
      <a:accent3>
        <a:srgbClr val="FFFFFF"/>
      </a:accent3>
      <a:accent4>
        <a:srgbClr val="000000"/>
      </a:accent4>
      <a:accent5>
        <a:srgbClr val="FFB8AA"/>
      </a:accent5>
      <a:accent6>
        <a:srgbClr val="E7B900"/>
      </a:accent6>
      <a:hlink>
        <a:srgbClr val="996633"/>
      </a:hlink>
      <a:folHlink>
        <a:srgbClr val="808000"/>
      </a:folHlink>
    </a:clrScheme>
    <a:fontScheme name="Pittura contemporanea">
      <a:majorFont>
        <a:latin typeface="Arial Black"/>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it-IT"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it-IT"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Pittura contemporanea 1">
        <a:dk1>
          <a:srgbClr val="5E574E"/>
        </a:dk1>
        <a:lt1>
          <a:srgbClr val="FFFFCC"/>
        </a:lt1>
        <a:dk2>
          <a:srgbClr val="000000"/>
        </a:dk2>
        <a:lt2>
          <a:srgbClr val="FFCC00"/>
        </a:lt2>
        <a:accent1>
          <a:srgbClr val="CC9900"/>
        </a:accent1>
        <a:accent2>
          <a:srgbClr val="FF6600"/>
        </a:accent2>
        <a:accent3>
          <a:srgbClr val="AAAAAA"/>
        </a:accent3>
        <a:accent4>
          <a:srgbClr val="DADAAE"/>
        </a:accent4>
        <a:accent5>
          <a:srgbClr val="E2CAAA"/>
        </a:accent5>
        <a:accent6>
          <a:srgbClr val="E75C00"/>
        </a:accent6>
        <a:hlink>
          <a:srgbClr val="FF0000"/>
        </a:hlink>
        <a:folHlink>
          <a:srgbClr val="FFFFCC"/>
        </a:folHlink>
      </a:clrScheme>
      <a:clrMap bg1="dk2" tx1="lt1" bg2="dk1" tx2="lt2" accent1="accent1" accent2="accent2" accent3="accent3" accent4="accent4" accent5="accent5" accent6="accent6" hlink="hlink" folHlink="folHlink"/>
    </a:extraClrScheme>
    <a:extraClrScheme>
      <a:clrScheme name="Pittura contemporanea 2">
        <a:dk1>
          <a:srgbClr val="000000"/>
        </a:dk1>
        <a:lt1>
          <a:srgbClr val="FFFFFF"/>
        </a:lt1>
        <a:dk2>
          <a:srgbClr val="000000"/>
        </a:dk2>
        <a:lt2>
          <a:srgbClr val="5E574E"/>
        </a:lt2>
        <a:accent1>
          <a:srgbClr val="FF6600"/>
        </a:accent1>
        <a:accent2>
          <a:srgbClr val="FFCC00"/>
        </a:accent2>
        <a:accent3>
          <a:srgbClr val="FFFFFF"/>
        </a:accent3>
        <a:accent4>
          <a:srgbClr val="000000"/>
        </a:accent4>
        <a:accent5>
          <a:srgbClr val="FFB8AA"/>
        </a:accent5>
        <a:accent6>
          <a:srgbClr val="E7B900"/>
        </a:accent6>
        <a:hlink>
          <a:srgbClr val="996633"/>
        </a:hlink>
        <a:folHlink>
          <a:srgbClr val="808000"/>
        </a:folHlink>
      </a:clrScheme>
      <a:clrMap bg1="lt1" tx1="dk1" bg2="lt2" tx2="dk2" accent1="accent1" accent2="accent2" accent3="accent3" accent4="accent4" accent5="accent5" accent6="accent6" hlink="hlink" folHlink="folHlink"/>
    </a:extraClrScheme>
    <a:extraClrScheme>
      <a:clrScheme name="Pittura contemporanea 3">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Pittura contemporanea 4">
        <a:dk1>
          <a:srgbClr val="000000"/>
        </a:dk1>
        <a:lt1>
          <a:srgbClr val="FFFFFF"/>
        </a:lt1>
        <a:dk2>
          <a:srgbClr val="800000"/>
        </a:dk2>
        <a:lt2>
          <a:srgbClr val="5E574E"/>
        </a:lt2>
        <a:accent1>
          <a:srgbClr val="FF6600"/>
        </a:accent1>
        <a:accent2>
          <a:srgbClr val="FFCC00"/>
        </a:accent2>
        <a:accent3>
          <a:srgbClr val="FFFFFF"/>
        </a:accent3>
        <a:accent4>
          <a:srgbClr val="000000"/>
        </a:accent4>
        <a:accent5>
          <a:srgbClr val="FFB8AA"/>
        </a:accent5>
        <a:accent6>
          <a:srgbClr val="E7B900"/>
        </a:accent6>
        <a:hlink>
          <a:srgbClr val="FF0000"/>
        </a:hlink>
        <a:folHlink>
          <a:srgbClr val="FFFFCC"/>
        </a:folHlink>
      </a:clrScheme>
      <a:clrMap bg1="lt1" tx1="dk1" bg2="lt2" tx2="dk2" accent1="accent1" accent2="accent2" accent3="accent3" accent4="accent4" accent5="accent5" accent6="accent6" hlink="hlink" folHlink="folHlink"/>
    </a:extraClrScheme>
    <a:extraClrScheme>
      <a:clrScheme name="Pittura contemporanea 5">
        <a:dk1>
          <a:srgbClr val="000066"/>
        </a:dk1>
        <a:lt1>
          <a:srgbClr val="FFFFFF"/>
        </a:lt1>
        <a:dk2>
          <a:srgbClr val="0000FF"/>
        </a:dk2>
        <a:lt2>
          <a:srgbClr val="000000"/>
        </a:lt2>
        <a:accent1>
          <a:srgbClr val="0066FF"/>
        </a:accent1>
        <a:accent2>
          <a:srgbClr val="33CCCC"/>
        </a:accent2>
        <a:accent3>
          <a:srgbClr val="FFFFFF"/>
        </a:accent3>
        <a:accent4>
          <a:srgbClr val="000056"/>
        </a:accent4>
        <a:accent5>
          <a:srgbClr val="AAB8FF"/>
        </a:accent5>
        <a:accent6>
          <a:srgbClr val="2DB9B9"/>
        </a:accent6>
        <a:hlink>
          <a:srgbClr val="FF00FF"/>
        </a:hlink>
        <a:folHlink>
          <a:srgbClr val="9933FF"/>
        </a:folHlink>
      </a:clrScheme>
      <a:clrMap bg1="lt1" tx1="dk1" bg2="lt2" tx2="dk2" accent1="accent1" accent2="accent2" accent3="accent3" accent4="accent4" accent5="accent5" accent6="accent6" hlink="hlink" folHlink="folHlink"/>
    </a:extraClrScheme>
    <a:extraClrScheme>
      <a:clrScheme name="Pittura contemporanea 6">
        <a:dk1>
          <a:srgbClr val="000000"/>
        </a:dk1>
        <a:lt1>
          <a:srgbClr val="FFFFFF"/>
        </a:lt1>
        <a:dk2>
          <a:srgbClr val="000066"/>
        </a:dk2>
        <a:lt2>
          <a:srgbClr val="FFCC00"/>
        </a:lt2>
        <a:accent1>
          <a:srgbClr val="0066FF"/>
        </a:accent1>
        <a:accent2>
          <a:srgbClr val="33CCCC"/>
        </a:accent2>
        <a:accent3>
          <a:srgbClr val="AAAAB8"/>
        </a:accent3>
        <a:accent4>
          <a:srgbClr val="DADADA"/>
        </a:accent4>
        <a:accent5>
          <a:srgbClr val="AAB8FF"/>
        </a:accent5>
        <a:accent6>
          <a:srgbClr val="2DB9B9"/>
        </a:accent6>
        <a:hlink>
          <a:srgbClr val="FF00FF"/>
        </a:hlink>
        <a:folHlink>
          <a:srgbClr val="9933FF"/>
        </a:folHlink>
      </a:clrScheme>
      <a:clrMap bg1="dk2" tx1="lt1" bg2="dk1" tx2="lt2" accent1="accent1" accent2="accent2" accent3="accent3" accent4="accent4" accent5="accent5" accent6="accent6" hlink="hlink" folHlink="folHlink"/>
    </a:extraClrScheme>
    <a:extraClrScheme>
      <a:clrScheme name="Pittura contemporanea 7">
        <a:dk1>
          <a:srgbClr val="5E574E"/>
        </a:dk1>
        <a:lt1>
          <a:srgbClr val="FFFFCC"/>
        </a:lt1>
        <a:dk2>
          <a:srgbClr val="800000"/>
        </a:dk2>
        <a:lt2>
          <a:srgbClr val="FFCC00"/>
        </a:lt2>
        <a:accent1>
          <a:srgbClr val="CC9900"/>
        </a:accent1>
        <a:accent2>
          <a:srgbClr val="FF6600"/>
        </a:accent2>
        <a:accent3>
          <a:srgbClr val="C0AAAA"/>
        </a:accent3>
        <a:accent4>
          <a:srgbClr val="DADAAE"/>
        </a:accent4>
        <a:accent5>
          <a:srgbClr val="E2CAAA"/>
        </a:accent5>
        <a:accent6>
          <a:srgbClr val="E75C00"/>
        </a:accent6>
        <a:hlink>
          <a:srgbClr val="FF0000"/>
        </a:hlink>
        <a:folHlink>
          <a:srgbClr val="FFFFCC"/>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C:\Programmi\Microsoft Office\Modelli\Strutture\Blocco a righe.pot</Template>
  <TotalTime>2049</TotalTime>
  <Words>1114</Words>
  <Application>Microsoft Macintosh PowerPoint</Application>
  <PresentationFormat>On-screen Show (4:3)</PresentationFormat>
  <Paragraphs>248</Paragraphs>
  <Slides>34</Slides>
  <Notes>9</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34</vt:i4>
      </vt:variant>
    </vt:vector>
  </HeadingPairs>
  <TitlesOfParts>
    <vt:vector size="44" baseType="lpstr">
      <vt:lpstr>Arial Black</vt:lpstr>
      <vt:lpstr>Book Antiqua</vt:lpstr>
      <vt:lpstr>Comic Sans MS</vt:lpstr>
      <vt:lpstr>Monotype Sorts</vt:lpstr>
      <vt:lpstr>Tahoma</vt:lpstr>
      <vt:lpstr>Times New Roman</vt:lpstr>
      <vt:lpstr>Verdana</vt:lpstr>
      <vt:lpstr>Arial</vt:lpstr>
      <vt:lpstr>Pittura contemporanea</vt:lpstr>
      <vt:lpstr>CorelPhotoPaint.Image.6</vt:lpstr>
      <vt:lpstr> Università di Cagliari</vt:lpstr>
      <vt:lpstr>Instructions</vt:lpstr>
      <vt:lpstr>  The main branches of grammar</vt:lpstr>
      <vt:lpstr>  MORPHOLOGY</vt:lpstr>
      <vt:lpstr>English Morphology-  Word Languages</vt:lpstr>
      <vt:lpstr>Modern English </vt:lpstr>
      <vt:lpstr>MODERN ENGLISH</vt:lpstr>
      <vt:lpstr>MODERN ENGLISH</vt:lpstr>
      <vt:lpstr>MODERN ENGLISH</vt:lpstr>
      <vt:lpstr>Modern English </vt:lpstr>
      <vt:lpstr>MODERN ENGLISH</vt:lpstr>
      <vt:lpstr>MODERN ENGLISH</vt:lpstr>
      <vt:lpstr>MODERN ENGLISH</vt:lpstr>
      <vt:lpstr>Morphology</vt:lpstr>
      <vt:lpstr>Morphology</vt:lpstr>
      <vt:lpstr>Morphology</vt:lpstr>
      <vt:lpstr>Morphology</vt:lpstr>
      <vt:lpstr>WORD FORMATION</vt:lpstr>
      <vt:lpstr>WORD FORMATION</vt:lpstr>
      <vt:lpstr>WORD FORMATION</vt:lpstr>
      <vt:lpstr>Blends</vt:lpstr>
      <vt:lpstr>WORD FORMATION</vt:lpstr>
      <vt:lpstr>WORD FORMATION</vt:lpstr>
      <vt:lpstr>THE MORPHEME </vt:lpstr>
      <vt:lpstr>THE MORPHEME </vt:lpstr>
      <vt:lpstr>Types of Morphemes</vt:lpstr>
      <vt:lpstr>Types of Morphemes</vt:lpstr>
      <vt:lpstr>Inflections: adjectives</vt:lpstr>
      <vt:lpstr>Inflections: adjectives</vt:lpstr>
      <vt:lpstr>Inflections: nouns</vt:lpstr>
      <vt:lpstr>PowerPoint Presentation</vt:lpstr>
      <vt:lpstr>Inflections: nouns</vt:lpstr>
      <vt:lpstr>Inflections: verbs</vt:lpstr>
      <vt:lpstr>PowerPoint Presentation</vt:lpstr>
    </vt:vector>
  </TitlesOfParts>
  <LinksUpToDate>false</LinksUpToDate>
  <SharedDoc>false</SharedDoc>
  <HyperlinksChanged>false</HyperlinksChanged>
  <AppVersion>15.0033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STRUCTURE OF ENGLISH</dc:title>
  <dc:creator>Maurizio</dc:creator>
  <cp:lastModifiedBy>Microsoft Office User</cp:lastModifiedBy>
  <cp:revision>72</cp:revision>
  <dcterms:created xsi:type="dcterms:W3CDTF">1998-11-25T14:59:00Z</dcterms:created>
  <dcterms:modified xsi:type="dcterms:W3CDTF">2020-03-04T07:11:45Z</dcterms:modified>
</cp:coreProperties>
</file>